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9" r:id="rId6"/>
    <p:sldId id="270" r:id="rId7"/>
    <p:sldId id="256" r:id="rId8"/>
    <p:sldId id="277" r:id="rId9"/>
    <p:sldId id="262" r:id="rId10"/>
    <p:sldId id="260" r:id="rId11"/>
    <p:sldId id="261" r:id="rId12"/>
    <p:sldId id="266" r:id="rId13"/>
    <p:sldId id="263" r:id="rId14"/>
    <p:sldId id="272" r:id="rId15"/>
    <p:sldId id="273" r:id="rId16"/>
    <p:sldId id="276" r:id="rId17"/>
    <p:sldId id="274" r:id="rId18"/>
    <p:sldId id="275" r:id="rId19"/>
    <p:sldId id="265" r:id="rId20"/>
    <p:sldId id="268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46405-EDBE-4331-85BB-3DE1D578BF5F}" v="312" dt="2024-02-09T11:46:18.708"/>
    <p1510:client id="{FB431FA7-ADF3-EC0E-CD08-118874878367}" v="35" dt="2024-02-09T14:20:46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Belille-Sharp" userId="a1fd3472-7964-4bd9-8e8b-99243feb7bdf" providerId="ADAL" clId="{B9346405-EDBE-4331-85BB-3DE1D578BF5F}"/>
    <pc:docChg chg="undo custSel addSld modSld sldOrd">
      <pc:chgData name="Mrs Belille-Sharp" userId="a1fd3472-7964-4bd9-8e8b-99243feb7bdf" providerId="ADAL" clId="{B9346405-EDBE-4331-85BB-3DE1D578BF5F}" dt="2024-02-09T11:46:58.790" v="677" actId="20577"/>
      <pc:docMkLst>
        <pc:docMk/>
      </pc:docMkLst>
      <pc:sldChg chg="modSp mod">
        <pc:chgData name="Mrs Belille-Sharp" userId="a1fd3472-7964-4bd9-8e8b-99243feb7bdf" providerId="ADAL" clId="{B9346405-EDBE-4331-85BB-3DE1D578BF5F}" dt="2024-02-09T11:46:58.790" v="677" actId="20577"/>
        <pc:sldMkLst>
          <pc:docMk/>
          <pc:sldMk cId="1701697301" sldId="264"/>
        </pc:sldMkLst>
        <pc:spChg chg="mod">
          <ac:chgData name="Mrs Belille-Sharp" userId="a1fd3472-7964-4bd9-8e8b-99243feb7bdf" providerId="ADAL" clId="{B9346405-EDBE-4331-85BB-3DE1D578BF5F}" dt="2024-02-09T11:46:58.790" v="677" actId="20577"/>
          <ac:spMkLst>
            <pc:docMk/>
            <pc:sldMk cId="1701697301" sldId="264"/>
            <ac:spMk id="8" creationId="{00000000-0000-0000-0000-000000000000}"/>
          </ac:spMkLst>
        </pc:spChg>
      </pc:sldChg>
      <pc:sldChg chg="delSp modSp mod delAnim">
        <pc:chgData name="Mrs Belille-Sharp" userId="a1fd3472-7964-4bd9-8e8b-99243feb7bdf" providerId="ADAL" clId="{B9346405-EDBE-4331-85BB-3DE1D578BF5F}" dt="2024-02-09T11:10:35.074" v="3" actId="478"/>
        <pc:sldMkLst>
          <pc:docMk/>
          <pc:sldMk cId="419770919" sldId="272"/>
        </pc:sldMkLst>
        <pc:spChg chg="del mod">
          <ac:chgData name="Mrs Belille-Sharp" userId="a1fd3472-7964-4bd9-8e8b-99243feb7bdf" providerId="ADAL" clId="{B9346405-EDBE-4331-85BB-3DE1D578BF5F}" dt="2024-02-09T11:10:35.074" v="3" actId="478"/>
          <ac:spMkLst>
            <pc:docMk/>
            <pc:sldMk cId="419770919" sldId="272"/>
            <ac:spMk id="3" creationId="{93B5EF08-A0D3-33A1-B7EF-5A63FDD9A156}"/>
          </ac:spMkLst>
        </pc:spChg>
      </pc:sldChg>
      <pc:sldChg chg="modAnim">
        <pc:chgData name="Mrs Belille-Sharp" userId="a1fd3472-7964-4bd9-8e8b-99243feb7bdf" providerId="ADAL" clId="{B9346405-EDBE-4331-85BB-3DE1D578BF5F}" dt="2024-02-09T11:46:18.707" v="663"/>
        <pc:sldMkLst>
          <pc:docMk/>
          <pc:sldMk cId="3955092199" sldId="273"/>
        </pc:sldMkLst>
      </pc:sldChg>
      <pc:sldChg chg="addSp delSp modSp mod delAnim modAnim">
        <pc:chgData name="Mrs Belille-Sharp" userId="a1fd3472-7964-4bd9-8e8b-99243feb7bdf" providerId="ADAL" clId="{B9346405-EDBE-4331-85BB-3DE1D578BF5F}" dt="2024-02-09T11:45:58.580" v="662"/>
        <pc:sldMkLst>
          <pc:docMk/>
          <pc:sldMk cId="4050609024" sldId="274"/>
        </pc:sldMkLst>
        <pc:spChg chg="mod">
          <ac:chgData name="Mrs Belille-Sharp" userId="a1fd3472-7964-4bd9-8e8b-99243feb7bdf" providerId="ADAL" clId="{B9346405-EDBE-4331-85BB-3DE1D578BF5F}" dt="2024-02-09T11:17:54.186" v="360" actId="20577"/>
          <ac:spMkLst>
            <pc:docMk/>
            <pc:sldMk cId="4050609024" sldId="274"/>
            <ac:spMk id="2" creationId="{B603F59C-1204-8EC0-7DAC-10534B05B876}"/>
          </ac:spMkLst>
        </pc:spChg>
        <pc:spChg chg="mod">
          <ac:chgData name="Mrs Belille-Sharp" userId="a1fd3472-7964-4bd9-8e8b-99243feb7bdf" providerId="ADAL" clId="{B9346405-EDBE-4331-85BB-3DE1D578BF5F}" dt="2024-02-09T11:19:46.416" v="463" actId="1035"/>
          <ac:spMkLst>
            <pc:docMk/>
            <pc:sldMk cId="4050609024" sldId="274"/>
            <ac:spMk id="3" creationId="{7662A50E-A9FE-F0D5-300D-35D5FE8F4396}"/>
          </ac:spMkLst>
        </pc:spChg>
        <pc:spChg chg="mod">
          <ac:chgData name="Mrs Belille-Sharp" userId="a1fd3472-7964-4bd9-8e8b-99243feb7bdf" providerId="ADAL" clId="{B9346405-EDBE-4331-85BB-3DE1D578BF5F}" dt="2024-02-09T11:15:40.147" v="186" actId="20577"/>
          <ac:spMkLst>
            <pc:docMk/>
            <pc:sldMk cId="4050609024" sldId="274"/>
            <ac:spMk id="4" creationId="{BA96E8FA-6075-09B3-6B2C-BCDB321407AE}"/>
          </ac:spMkLst>
        </pc:spChg>
        <pc:spChg chg="mod">
          <ac:chgData name="Mrs Belille-Sharp" userId="a1fd3472-7964-4bd9-8e8b-99243feb7bdf" providerId="ADAL" clId="{B9346405-EDBE-4331-85BB-3DE1D578BF5F}" dt="2024-02-09T11:42:04.398" v="512" actId="20577"/>
          <ac:spMkLst>
            <pc:docMk/>
            <pc:sldMk cId="4050609024" sldId="274"/>
            <ac:spMk id="5" creationId="{083B8204-9A6E-FA5C-4AB1-E12B57146DDF}"/>
          </ac:spMkLst>
        </pc:spChg>
        <pc:spChg chg="add mod">
          <ac:chgData name="Mrs Belille-Sharp" userId="a1fd3472-7964-4bd9-8e8b-99243feb7bdf" providerId="ADAL" clId="{B9346405-EDBE-4331-85BB-3DE1D578BF5F}" dt="2024-02-09T11:42:08.185" v="516" actId="20577"/>
          <ac:spMkLst>
            <pc:docMk/>
            <pc:sldMk cId="4050609024" sldId="274"/>
            <ac:spMk id="6" creationId="{FFC25D76-EB39-BD0F-D168-89DD2FC39ADF}"/>
          </ac:spMkLst>
        </pc:spChg>
        <pc:spChg chg="del">
          <ac:chgData name="Mrs Belille-Sharp" userId="a1fd3472-7964-4bd9-8e8b-99243feb7bdf" providerId="ADAL" clId="{B9346405-EDBE-4331-85BB-3DE1D578BF5F}" dt="2024-02-09T11:17:46.790" v="357" actId="478"/>
          <ac:spMkLst>
            <pc:docMk/>
            <pc:sldMk cId="4050609024" sldId="274"/>
            <ac:spMk id="7" creationId="{69B814D2-EE65-F628-C9BB-8CC841FCD2F8}"/>
          </ac:spMkLst>
        </pc:spChg>
        <pc:spChg chg="add mod">
          <ac:chgData name="Mrs Belille-Sharp" userId="a1fd3472-7964-4bd9-8e8b-99243feb7bdf" providerId="ADAL" clId="{B9346405-EDBE-4331-85BB-3DE1D578BF5F}" dt="2024-02-09T11:19:38.981" v="457" actId="20577"/>
          <ac:spMkLst>
            <pc:docMk/>
            <pc:sldMk cId="4050609024" sldId="274"/>
            <ac:spMk id="8" creationId="{B680FC1E-F66D-E1E8-7FB9-1860C670BE9D}"/>
          </ac:spMkLst>
        </pc:spChg>
        <pc:spChg chg="add mod">
          <ac:chgData name="Mrs Belille-Sharp" userId="a1fd3472-7964-4bd9-8e8b-99243feb7bdf" providerId="ADAL" clId="{B9346405-EDBE-4331-85BB-3DE1D578BF5F}" dt="2024-02-09T11:42:23.359" v="517" actId="1076"/>
          <ac:spMkLst>
            <pc:docMk/>
            <pc:sldMk cId="4050609024" sldId="274"/>
            <ac:spMk id="9" creationId="{C10F1612-BD11-53D4-B4F0-E39B3F754DDD}"/>
          </ac:spMkLst>
        </pc:spChg>
        <pc:spChg chg="add mod">
          <ac:chgData name="Mrs Belille-Sharp" userId="a1fd3472-7964-4bd9-8e8b-99243feb7bdf" providerId="ADAL" clId="{B9346405-EDBE-4331-85BB-3DE1D578BF5F}" dt="2024-02-09T11:42:51.507" v="592" actId="20577"/>
          <ac:spMkLst>
            <pc:docMk/>
            <pc:sldMk cId="4050609024" sldId="274"/>
            <ac:spMk id="10" creationId="{D11DD39B-255B-1179-5D62-7AA6E6430211}"/>
          </ac:spMkLst>
        </pc:spChg>
        <pc:spChg chg="add mod">
          <ac:chgData name="Mrs Belille-Sharp" userId="a1fd3472-7964-4bd9-8e8b-99243feb7bdf" providerId="ADAL" clId="{B9346405-EDBE-4331-85BB-3DE1D578BF5F}" dt="2024-02-09T11:43:20.027" v="625" actId="20577"/>
          <ac:spMkLst>
            <pc:docMk/>
            <pc:sldMk cId="4050609024" sldId="274"/>
            <ac:spMk id="11" creationId="{67AF3F51-5F43-DEAC-82AF-E459ED186916}"/>
          </ac:spMkLst>
        </pc:spChg>
        <pc:spChg chg="add mod">
          <ac:chgData name="Mrs Belille-Sharp" userId="a1fd3472-7964-4bd9-8e8b-99243feb7bdf" providerId="ADAL" clId="{B9346405-EDBE-4331-85BB-3DE1D578BF5F}" dt="2024-02-09T11:43:58.328" v="661" actId="20577"/>
          <ac:spMkLst>
            <pc:docMk/>
            <pc:sldMk cId="4050609024" sldId="274"/>
            <ac:spMk id="12" creationId="{87B5F85F-D0E3-8C81-F3BC-F12193156860}"/>
          </ac:spMkLst>
        </pc:spChg>
      </pc:sldChg>
      <pc:sldChg chg="addSp delSp modSp new mod ord delAnim modAnim">
        <pc:chgData name="Mrs Belille-Sharp" userId="a1fd3472-7964-4bd9-8e8b-99243feb7bdf" providerId="ADAL" clId="{B9346405-EDBE-4331-85BB-3DE1D578BF5F}" dt="2024-02-09T11:17:35.449" v="356" actId="1076"/>
        <pc:sldMkLst>
          <pc:docMk/>
          <pc:sldMk cId="887731089" sldId="276"/>
        </pc:sldMkLst>
        <pc:spChg chg="add mod">
          <ac:chgData name="Mrs Belille-Sharp" userId="a1fd3472-7964-4bd9-8e8b-99243feb7bdf" providerId="ADAL" clId="{B9346405-EDBE-4331-85BB-3DE1D578BF5F}" dt="2024-02-09T11:12:46.317" v="14" actId="122"/>
          <ac:spMkLst>
            <pc:docMk/>
            <pc:sldMk cId="887731089" sldId="276"/>
            <ac:spMk id="4" creationId="{601DB1A0-82AE-4A45-EEDA-9239537190BD}"/>
          </ac:spMkLst>
        </pc:spChg>
        <pc:spChg chg="add mod">
          <ac:chgData name="Mrs Belille-Sharp" userId="a1fd3472-7964-4bd9-8e8b-99243feb7bdf" providerId="ADAL" clId="{B9346405-EDBE-4331-85BB-3DE1D578BF5F}" dt="2024-02-09T11:14:02.741" v="96" actId="1036"/>
          <ac:spMkLst>
            <pc:docMk/>
            <pc:sldMk cId="887731089" sldId="276"/>
            <ac:spMk id="5" creationId="{8D534ACB-A752-F8C7-A679-7989333F88AA}"/>
          </ac:spMkLst>
        </pc:spChg>
        <pc:spChg chg="add del mod">
          <ac:chgData name="Mrs Belille-Sharp" userId="a1fd3472-7964-4bd9-8e8b-99243feb7bdf" providerId="ADAL" clId="{B9346405-EDBE-4331-85BB-3DE1D578BF5F}" dt="2024-02-09T11:14:13.368" v="98" actId="478"/>
          <ac:spMkLst>
            <pc:docMk/>
            <pc:sldMk cId="887731089" sldId="276"/>
            <ac:spMk id="6" creationId="{0F4A6170-EFE5-7A67-0082-9B79243AA239}"/>
          </ac:spMkLst>
        </pc:spChg>
        <pc:spChg chg="add mod">
          <ac:chgData name="Mrs Belille-Sharp" userId="a1fd3472-7964-4bd9-8e8b-99243feb7bdf" providerId="ADAL" clId="{B9346405-EDBE-4331-85BB-3DE1D578BF5F}" dt="2024-02-09T11:17:26.662" v="352" actId="1076"/>
          <ac:spMkLst>
            <pc:docMk/>
            <pc:sldMk cId="887731089" sldId="276"/>
            <ac:spMk id="7" creationId="{E2C28B7A-A4F9-BA87-10F8-A5DF9E9EE1E6}"/>
          </ac:spMkLst>
        </pc:spChg>
        <pc:spChg chg="add mod">
          <ac:chgData name="Mrs Belille-Sharp" userId="a1fd3472-7964-4bd9-8e8b-99243feb7bdf" providerId="ADAL" clId="{B9346405-EDBE-4331-85BB-3DE1D578BF5F}" dt="2024-02-09T11:17:35.449" v="356" actId="1076"/>
          <ac:spMkLst>
            <pc:docMk/>
            <pc:sldMk cId="887731089" sldId="276"/>
            <ac:spMk id="8" creationId="{DB926B34-89BC-B2C4-1647-ACDB671022DC}"/>
          </ac:spMkLst>
        </pc:spChg>
        <pc:picChg chg="add mod">
          <ac:chgData name="Mrs Belille-Sharp" userId="a1fd3472-7964-4bd9-8e8b-99243feb7bdf" providerId="ADAL" clId="{B9346405-EDBE-4331-85BB-3DE1D578BF5F}" dt="2024-02-09T11:12:15.353" v="10" actId="14100"/>
          <ac:picMkLst>
            <pc:docMk/>
            <pc:sldMk cId="887731089" sldId="276"/>
            <ac:picMk id="3" creationId="{FDE1921D-8130-FA79-1527-864CC6FADDFF}"/>
          </ac:picMkLst>
        </pc:picChg>
      </pc:sldChg>
    </pc:docChg>
  </pc:docChgLst>
  <pc:docChgLst>
    <pc:chgData name="Mrs Belille-Sharp" userId="S::gw08belilleastra@glow.sch.uk::a1fd3472-7964-4bd9-8e8b-99243feb7bdf" providerId="AD" clId="Web-{FB431FA7-ADF3-EC0E-CD08-118874878367}"/>
    <pc:docChg chg="addSld modSld">
      <pc:chgData name="Mrs Belille-Sharp" userId="S::gw08belilleastra@glow.sch.uk::a1fd3472-7964-4bd9-8e8b-99243feb7bdf" providerId="AD" clId="Web-{FB431FA7-ADF3-EC0E-CD08-118874878367}" dt="2024-02-09T14:20:43.124" v="16" actId="20577"/>
      <pc:docMkLst>
        <pc:docMk/>
      </pc:docMkLst>
      <pc:sldChg chg="modSp">
        <pc:chgData name="Mrs Belille-Sharp" userId="S::gw08belilleastra@glow.sch.uk::a1fd3472-7964-4bd9-8e8b-99243feb7bdf" providerId="AD" clId="Web-{FB431FA7-ADF3-EC0E-CD08-118874878367}" dt="2024-02-09T14:20:43.124" v="16" actId="20577"/>
        <pc:sldMkLst>
          <pc:docMk/>
          <pc:sldMk cId="2117621838" sldId="258"/>
        </pc:sldMkLst>
        <pc:spChg chg="mod">
          <ac:chgData name="Mrs Belille-Sharp" userId="S::gw08belilleastra@glow.sch.uk::a1fd3472-7964-4bd9-8e8b-99243feb7bdf" providerId="AD" clId="Web-{FB431FA7-ADF3-EC0E-CD08-118874878367}" dt="2024-02-09T14:20:43.124" v="16" actId="20577"/>
          <ac:spMkLst>
            <pc:docMk/>
            <pc:sldMk cId="2117621838" sldId="258"/>
            <ac:spMk id="2" creationId="{9A3F7F95-CD91-436F-8252-9CD72F600266}"/>
          </ac:spMkLst>
        </pc:spChg>
      </pc:sldChg>
      <pc:sldChg chg="modSp add replId">
        <pc:chgData name="Mrs Belille-Sharp" userId="S::gw08belilleastra@glow.sch.uk::a1fd3472-7964-4bd9-8e8b-99243feb7bdf" providerId="AD" clId="Web-{FB431FA7-ADF3-EC0E-CD08-118874878367}" dt="2024-02-09T14:20:29.045" v="13" actId="20577"/>
        <pc:sldMkLst>
          <pc:docMk/>
          <pc:sldMk cId="3373762548" sldId="277"/>
        </pc:sldMkLst>
        <pc:spChg chg="mod">
          <ac:chgData name="Mrs Belille-Sharp" userId="S::gw08belilleastra@glow.sch.uk::a1fd3472-7964-4bd9-8e8b-99243feb7bdf" providerId="AD" clId="Web-{FB431FA7-ADF3-EC0E-CD08-118874878367}" dt="2024-02-09T14:20:17.920" v="1" actId="20577"/>
          <ac:spMkLst>
            <pc:docMk/>
            <pc:sldMk cId="3373762548" sldId="277"/>
            <ac:spMk id="48" creationId="{00000000-0000-0000-0000-000000000000}"/>
          </ac:spMkLst>
        </pc:spChg>
        <pc:spChg chg="mod">
          <ac:chgData name="Mrs Belille-Sharp" userId="S::gw08belilleastra@glow.sch.uk::a1fd3472-7964-4bd9-8e8b-99243feb7bdf" providerId="AD" clId="Web-{FB431FA7-ADF3-EC0E-CD08-118874878367}" dt="2024-02-09T14:20:29.045" v="13" actId="20577"/>
          <ac:spMkLst>
            <pc:docMk/>
            <pc:sldMk cId="3373762548" sldId="277"/>
            <ac:spMk id="4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13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8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77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0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8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2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5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2860-4F58-403A-9557-2A601B9784A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0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2860-4F58-403A-9557-2A601B9784AF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FAAB-5CA3-4D8C-A15F-26EE4BF5377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433160320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54AF522A-6114-0E4D-81ED-B3404821778B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317100"/>
                </a:solidFill>
                <a:latin typeface="Calibri" panose="020F0502020204030204" pitchFamily="34" charset="0"/>
              </a:rPr>
              <a:t>PUBLIC</a:t>
            </a:r>
          </a:p>
        </p:txBody>
      </p:sp>
      <p:sp>
        <p:nvSpPr>
          <p:cNvPr id="8" name="MSIPCMContentMarking" descr="{&quot;HashCode&quot;:-457297889,&quot;Placement&quot;:&quot;Header&quot;,&quot;Top&quot;:0.0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13FEE7E0-E1BB-FA1D-EC6E-9778FFAE6262}"/>
              </a:ext>
            </a:extLst>
          </p:cNvPr>
          <p:cNvSpPr txBox="1"/>
          <p:nvPr userDrawn="1"/>
        </p:nvSpPr>
        <p:spPr>
          <a:xfrm>
            <a:off x="5775454" y="0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3171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266758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umgal.ac.uk/college-academy-senior-phase-offer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uc.ac.uk/courses-training/campuses/sruc-barony-dumfries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7F95-CD91-436F-8252-9CD72F600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6048"/>
            <a:ext cx="9144000" cy="2387600"/>
          </a:xfrm>
        </p:spPr>
        <p:txBody>
          <a:bodyPr/>
          <a:lstStyle/>
          <a:p>
            <a:r>
              <a:rPr lang="en-GB" dirty="0">
                <a:latin typeface="Comic Sans MS"/>
                <a:ea typeface="Tahoma"/>
                <a:cs typeface="Tahoma"/>
              </a:rPr>
              <a:t>Making Option Choices For Senior Phase</a:t>
            </a:r>
            <a:endParaRPr lang="en-GB" dirty="0"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EE268-11D8-46FA-AF71-FDDF8ED3C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5723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>
                <a:latin typeface="Comic Sans MS"/>
                <a:ea typeface="Tahoma"/>
                <a:cs typeface="Tahoma"/>
              </a:rPr>
              <a:t>What do you need to know?</a:t>
            </a:r>
          </a:p>
        </p:txBody>
      </p:sp>
      <p:pic>
        <p:nvPicPr>
          <p:cNvPr id="1026" name="Picture 2" descr="\\STJC-FS1\ALP Community$\Community\School Logos and Crests\December 09\School Crest Dec 09 No Banner Cropp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44" y="4199702"/>
            <a:ext cx="2039441" cy="22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2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11" y="160421"/>
            <a:ext cx="1172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Types of Courses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611" y="3437025"/>
            <a:ext cx="454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Internally Assessed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3040" y="3437025"/>
            <a:ext cx="454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Externally Assessed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286" y="4191003"/>
            <a:ext cx="4060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latin typeface="Comic Sans MS" panose="030F0702030302020204" pitchFamily="66" charset="0"/>
              </a:rPr>
              <a:t>  Graded pass or fail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285" y="5943607"/>
            <a:ext cx="483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omic Sans MS" panose="030F0702030302020204" pitchFamily="66" charset="0"/>
              </a:rPr>
              <a:t>No external examination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8325" y="4191003"/>
            <a:ext cx="4060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latin typeface="Comic Sans MS" panose="030F0702030302020204" pitchFamily="66" charset="0"/>
              </a:rPr>
              <a:t>  Graded A-D or fail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8327" y="5943607"/>
            <a:ext cx="432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Comic Sans MS" panose="030F0702030302020204" pitchFamily="66" charset="0"/>
              </a:rPr>
              <a:t>External examination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0331" y="4883426"/>
            <a:ext cx="4500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latin typeface="Comic Sans MS" panose="030F0702030302020204" pitchFamily="66" charset="0"/>
              </a:rPr>
              <a:t>  Externally marked coursework component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5286" y="4883426"/>
            <a:ext cx="5457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latin typeface="Comic Sans MS" panose="030F0702030302020204" pitchFamily="66" charset="0"/>
              </a:rPr>
              <a:t>  Internally marked coursework component (AVU)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620486" y="602322"/>
            <a:ext cx="3852862" cy="2896755"/>
          </a:xfrm>
          <a:prstGeom prst="horizontalScroll">
            <a:avLst/>
          </a:prstGeom>
          <a:solidFill>
            <a:schemeClr val="tx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Horizontal Scroll 13"/>
          <p:cNvSpPr/>
          <p:nvPr/>
        </p:nvSpPr>
        <p:spPr>
          <a:xfrm>
            <a:off x="6625390" y="523259"/>
            <a:ext cx="3852862" cy="2896755"/>
          </a:xfrm>
          <a:prstGeom prst="horizontalScroll">
            <a:avLst/>
          </a:prstGeom>
          <a:solidFill>
            <a:schemeClr val="tx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941072" y="1417945"/>
            <a:ext cx="3536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National 5 NQs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248" y="1080705"/>
            <a:ext cx="662515" cy="3503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848" y="1034140"/>
            <a:ext cx="662515" cy="3503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48508" y="1916032"/>
            <a:ext cx="3536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Higher NQs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3691" y="1362900"/>
            <a:ext cx="3638090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National Progression Award (NPA)</a:t>
            </a:r>
          </a:p>
          <a:p>
            <a:endParaRPr lang="en-GB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Skills For Work courses (SFW)</a:t>
            </a:r>
          </a:p>
          <a:p>
            <a:endParaRPr lang="en-GB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1600" b="1" dirty="0">
                <a:solidFill>
                  <a:srgbClr val="0070C0"/>
                </a:solidFill>
                <a:latin typeface="Comic Sans MS"/>
              </a:rPr>
              <a:t>Foundation Apprenticeship (FA)</a:t>
            </a:r>
          </a:p>
          <a:p>
            <a:endParaRPr lang="en-GB" sz="1600" b="1" dirty="0">
              <a:solidFill>
                <a:srgbClr val="0070C0"/>
              </a:solidFill>
              <a:latin typeface="Comic Sans MS"/>
            </a:endParaRPr>
          </a:p>
          <a:p>
            <a:r>
              <a:rPr lang="en-GB" sz="1600" b="1" dirty="0">
                <a:solidFill>
                  <a:srgbClr val="0070C0"/>
                </a:solidFill>
                <a:latin typeface="Comic Sans MS"/>
              </a:rPr>
              <a:t>Higher National Certificate (HNC)</a:t>
            </a:r>
            <a:endParaRPr lang="en-GB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4" grpId="0" animBg="1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3F59C-1204-8EC0-7DAC-10534B05B876}"/>
              </a:ext>
            </a:extLst>
          </p:cNvPr>
          <p:cNvSpPr txBox="1"/>
          <p:nvPr/>
        </p:nvSpPr>
        <p:spPr>
          <a:xfrm>
            <a:off x="436756" y="84635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u="sng" dirty="0">
                <a:latin typeface="Comic Sans MS"/>
              </a:rPr>
              <a:t>College Academy Courses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6E8FA-6075-09B3-6B2C-BCDB321407AE}"/>
              </a:ext>
            </a:extLst>
          </p:cNvPr>
          <p:cNvSpPr txBox="1"/>
          <p:nvPr/>
        </p:nvSpPr>
        <p:spPr>
          <a:xfrm>
            <a:off x="436756" y="891053"/>
            <a:ext cx="1131848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Courses run either on Tuesdays from 9:30 am – 12:30 pm or Thursdays from 1:30 pm – 4:30 pm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B8204-9A6E-FA5C-4AB1-E12B57146DDF}"/>
              </a:ext>
            </a:extLst>
          </p:cNvPr>
          <p:cNvSpPr txBox="1"/>
          <p:nvPr/>
        </p:nvSpPr>
        <p:spPr>
          <a:xfrm>
            <a:off x="436756" y="2281703"/>
            <a:ext cx="1131848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College Academy courses are highlighted in blue on the option form.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EB856-9A76-31D2-9CBB-3F6517D6A07B}"/>
              </a:ext>
            </a:extLst>
          </p:cNvPr>
          <p:cNvSpPr txBox="1"/>
          <p:nvPr/>
        </p:nvSpPr>
        <p:spPr>
          <a:xfrm>
            <a:off x="427231" y="4329578"/>
            <a:ext cx="1131848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Applications must be made directly to the D&amp;G College to be considered for these courses.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9735F-DD2B-AB02-68E5-7EE73802E666}"/>
              </a:ext>
            </a:extLst>
          </p:cNvPr>
          <p:cNvSpPr txBox="1"/>
          <p:nvPr/>
        </p:nvSpPr>
        <p:spPr>
          <a:xfrm>
            <a:off x="436756" y="5726925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College Academy Roadshow: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B586D-A999-CEB9-35A9-E8A1D79E78DA}"/>
              </a:ext>
            </a:extLst>
          </p:cNvPr>
          <p:cNvSpPr txBox="1"/>
          <p:nvPr/>
        </p:nvSpPr>
        <p:spPr>
          <a:xfrm>
            <a:off x="703455" y="3321028"/>
            <a:ext cx="10526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Senior Phase Offer 23/24 | Dumfries &amp; Galloway College (dumgal.ac.uk)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3F59C-1204-8EC0-7DAC-10534B05B876}"/>
              </a:ext>
            </a:extLst>
          </p:cNvPr>
          <p:cNvSpPr txBox="1"/>
          <p:nvPr/>
        </p:nvSpPr>
        <p:spPr>
          <a:xfrm>
            <a:off x="436756" y="84635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u="sng" dirty="0">
                <a:latin typeface="Comic Sans MS"/>
              </a:rPr>
              <a:t>The Barony - SRUC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6E8FA-6075-09B3-6B2C-BCDB321407AE}"/>
              </a:ext>
            </a:extLst>
          </p:cNvPr>
          <p:cNvSpPr txBox="1"/>
          <p:nvPr/>
        </p:nvSpPr>
        <p:spPr>
          <a:xfrm>
            <a:off x="436756" y="891053"/>
            <a:ext cx="1131848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Courses are delivered mainly as distance learning courses. These course are highlighted green on the Options form.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B8204-9A6E-FA5C-4AB1-E12B57146DDF}"/>
              </a:ext>
            </a:extLst>
          </p:cNvPr>
          <p:cNvSpPr txBox="1"/>
          <p:nvPr/>
        </p:nvSpPr>
        <p:spPr>
          <a:xfrm>
            <a:off x="436756" y="5139203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These options should be signed for by Mrs Belille-Sharp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F8F07-5612-BD1A-A9D4-F444DCEE25FB}"/>
              </a:ext>
            </a:extLst>
          </p:cNvPr>
          <p:cNvSpPr txBox="1"/>
          <p:nvPr/>
        </p:nvSpPr>
        <p:spPr>
          <a:xfrm>
            <a:off x="2324100" y="2210920"/>
            <a:ext cx="743902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/>
              </a:rPr>
              <a:t>Animal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/>
              </a:rPr>
              <a:t>Horticulture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/>
              </a:rPr>
              <a:t>Modern Agriculture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64093-5EAA-75F4-62E1-8CB916C18E95}"/>
              </a:ext>
            </a:extLst>
          </p:cNvPr>
          <p:cNvSpPr txBox="1"/>
          <p:nvPr/>
        </p:nvSpPr>
        <p:spPr>
          <a:xfrm>
            <a:off x="436756" y="4081928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SRUC Barony, Dumfries | SRUC</a:t>
            </a:r>
            <a:endParaRPr lang="en-GB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1921D-8130-FA79-1527-864CC6FAD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905375" cy="6844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1DB1A0-82AE-4A45-EEDA-9239537190BD}"/>
              </a:ext>
            </a:extLst>
          </p:cNvPr>
          <p:cNvSpPr txBox="1"/>
          <p:nvPr/>
        </p:nvSpPr>
        <p:spPr>
          <a:xfrm>
            <a:off x="5172075" y="84635"/>
            <a:ext cx="658316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 u="sng" dirty="0">
                <a:latin typeface="Comic Sans MS"/>
              </a:rPr>
              <a:t>Foundation Apprenticeships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34ACB-A752-F8C7-A679-7989333F88AA}"/>
              </a:ext>
            </a:extLst>
          </p:cNvPr>
          <p:cNvSpPr txBox="1"/>
          <p:nvPr/>
        </p:nvSpPr>
        <p:spPr>
          <a:xfrm>
            <a:off x="5248274" y="1033928"/>
            <a:ext cx="650696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Foundation Apprenticeships (FAs) are work-based qualifications for S5 and S6 learners who are capable of learning at SCQF level 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28B7A-A4F9-BA87-10F8-A5DF9E9EE1E6}"/>
              </a:ext>
            </a:extLst>
          </p:cNvPr>
          <p:cNvSpPr txBox="1"/>
          <p:nvPr/>
        </p:nvSpPr>
        <p:spPr>
          <a:xfrm>
            <a:off x="5161157" y="3100250"/>
            <a:ext cx="7030843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A Foundation Apprenticeship course is the same level of learning as a Higher (SCQF Level 6) and can be chosen alongside your other subjects.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926B34-89BC-B2C4-1647-ACDB671022DC}"/>
              </a:ext>
            </a:extLst>
          </p:cNvPr>
          <p:cNvSpPr txBox="1"/>
          <p:nvPr/>
        </p:nvSpPr>
        <p:spPr>
          <a:xfrm>
            <a:off x="5195190" y="5166572"/>
            <a:ext cx="69627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0" i="0" u="none" strike="noStrike" baseline="0" dirty="0">
                <a:latin typeface="Comic Sans MS" panose="030F0702030302020204" pitchFamily="66" charset="0"/>
              </a:rPr>
              <a:t>A Foundation Apprenticeship can be completed over one or two   years.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3F59C-1204-8EC0-7DAC-10534B05B876}"/>
              </a:ext>
            </a:extLst>
          </p:cNvPr>
          <p:cNvSpPr txBox="1"/>
          <p:nvPr/>
        </p:nvSpPr>
        <p:spPr>
          <a:xfrm>
            <a:off x="436756" y="84635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u="sng" dirty="0">
                <a:latin typeface="Comic Sans MS"/>
              </a:rPr>
              <a:t>Structure of Foundation Apprenticeships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6E8FA-6075-09B3-6B2C-BCDB321407AE}"/>
              </a:ext>
            </a:extLst>
          </p:cNvPr>
          <p:cNvSpPr txBox="1"/>
          <p:nvPr/>
        </p:nvSpPr>
        <p:spPr>
          <a:xfrm>
            <a:off x="436756" y="891053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Foundation Apprenticeships are made up of two components: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B8204-9A6E-FA5C-4AB1-E12B57146DDF}"/>
              </a:ext>
            </a:extLst>
          </p:cNvPr>
          <p:cNvSpPr txBox="1"/>
          <p:nvPr/>
        </p:nvSpPr>
        <p:spPr>
          <a:xfrm>
            <a:off x="714374" y="1588637"/>
            <a:ext cx="1104086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1.	NPA Units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2A50E-A9FE-F0D5-300D-35D5FE8F4396}"/>
              </a:ext>
            </a:extLst>
          </p:cNvPr>
          <p:cNvSpPr txBox="1"/>
          <p:nvPr/>
        </p:nvSpPr>
        <p:spPr>
          <a:xfrm>
            <a:off x="436756" y="2986553"/>
            <a:ext cx="1131848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You are assessed as you go via completion of coursework so there is no final exam.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C25D76-EB39-BD0F-D168-89DD2FC39ADF}"/>
              </a:ext>
            </a:extLst>
          </p:cNvPr>
          <p:cNvSpPr txBox="1"/>
          <p:nvPr/>
        </p:nvSpPr>
        <p:spPr>
          <a:xfrm>
            <a:off x="714374" y="2186453"/>
            <a:ext cx="1104086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2.	Work placement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0FC1E-F66D-E1E8-7FB9-1860C670BE9D}"/>
              </a:ext>
            </a:extLst>
          </p:cNvPr>
          <p:cNvSpPr txBox="1"/>
          <p:nvPr/>
        </p:nvSpPr>
        <p:spPr>
          <a:xfrm>
            <a:off x="427231" y="4139078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Foundation Apprenticeship course on offer are: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F1612-BD11-53D4-B4F0-E39B3F754DDD}"/>
              </a:ext>
            </a:extLst>
          </p:cNvPr>
          <p:cNvSpPr txBox="1"/>
          <p:nvPr/>
        </p:nvSpPr>
        <p:spPr>
          <a:xfrm>
            <a:off x="2219325" y="4772025"/>
            <a:ext cx="1038364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/>
              </a:rPr>
              <a:t>Creative and Digital Media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DD39B-255B-1179-5D62-7AA6E6430211}"/>
              </a:ext>
            </a:extLst>
          </p:cNvPr>
          <p:cNvSpPr txBox="1"/>
          <p:nvPr/>
        </p:nvSpPr>
        <p:spPr>
          <a:xfrm>
            <a:off x="2209800" y="5200650"/>
            <a:ext cx="1038364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/>
              </a:rPr>
              <a:t>Engineering (2 year delivery)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F3F51-5F43-DEAC-82AF-E459ED186916}"/>
              </a:ext>
            </a:extLst>
          </p:cNvPr>
          <p:cNvSpPr txBox="1"/>
          <p:nvPr/>
        </p:nvSpPr>
        <p:spPr>
          <a:xfrm>
            <a:off x="2219325" y="5603390"/>
            <a:ext cx="1038364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/>
              </a:rPr>
              <a:t>Food and Drink Manufacturing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5F85F-D0E3-8C81-F3BC-F12193156860}"/>
              </a:ext>
            </a:extLst>
          </p:cNvPr>
          <p:cNvSpPr txBox="1"/>
          <p:nvPr/>
        </p:nvSpPr>
        <p:spPr>
          <a:xfrm>
            <a:off x="2209799" y="6036450"/>
            <a:ext cx="1038364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/>
              </a:rPr>
              <a:t>Children and Young People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3F59C-1204-8EC0-7DAC-10534B05B876}"/>
              </a:ext>
            </a:extLst>
          </p:cNvPr>
          <p:cNvSpPr txBox="1"/>
          <p:nvPr/>
        </p:nvSpPr>
        <p:spPr>
          <a:xfrm>
            <a:off x="436756" y="84635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u="sng" dirty="0">
                <a:latin typeface="Comic Sans MS"/>
              </a:rPr>
              <a:t>SWEIC Online Courses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6E8FA-6075-09B3-6B2C-BCDB321407AE}"/>
              </a:ext>
            </a:extLst>
          </p:cNvPr>
          <p:cNvSpPr txBox="1"/>
          <p:nvPr/>
        </p:nvSpPr>
        <p:spPr>
          <a:xfrm>
            <a:off x="436756" y="891053"/>
            <a:ext cx="11318488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S5 and S6 pupils have the opportunity to access courses offered across the South West Educational Improvement Collaborative. These courses are highlighted purple on the Options form.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B8204-9A6E-FA5C-4AB1-E12B57146DDF}"/>
              </a:ext>
            </a:extLst>
          </p:cNvPr>
          <p:cNvSpPr txBox="1"/>
          <p:nvPr/>
        </p:nvSpPr>
        <p:spPr>
          <a:xfrm>
            <a:off x="714374" y="2891303"/>
            <a:ext cx="1104086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/>
              </a:rPr>
              <a:t>Please see Mrs Belille-Sharp before you consider choosing a SWEIC course as one of your options.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A6A296-93E7-4B61-8F8F-BBF2A5043B8D}"/>
              </a:ext>
            </a:extLst>
          </p:cNvPr>
          <p:cNvSpPr txBox="1"/>
          <p:nvPr/>
        </p:nvSpPr>
        <p:spPr>
          <a:xfrm>
            <a:off x="423746" y="81428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Stage 1 Checklist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DAA69-C9C3-4159-BA91-A5EA7B4A9B07}"/>
              </a:ext>
            </a:extLst>
          </p:cNvPr>
          <p:cNvSpPr txBox="1"/>
          <p:nvPr/>
        </p:nvSpPr>
        <p:spPr>
          <a:xfrm>
            <a:off x="1197652" y="1045834"/>
            <a:ext cx="105445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GB" sz="2800" dirty="0">
                <a:latin typeface="Comic Sans MS"/>
              </a:rPr>
              <a:t>I've written my name and house group on my form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8AE61-B82D-464E-8DF9-31708B85E7CB}"/>
              </a:ext>
            </a:extLst>
          </p:cNvPr>
          <p:cNvSpPr txBox="1"/>
          <p:nvPr/>
        </p:nvSpPr>
        <p:spPr>
          <a:xfrm>
            <a:off x="1197651" y="1712584"/>
            <a:ext cx="105445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GB" sz="2800" dirty="0">
                <a:latin typeface="Comic Sans MS"/>
              </a:rPr>
              <a:t>I have circled the level of the courses I am choosing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D653E-44EF-49C2-88E0-A71F647DEFF2}"/>
              </a:ext>
            </a:extLst>
          </p:cNvPr>
          <p:cNvSpPr txBox="1"/>
          <p:nvPr/>
        </p:nvSpPr>
        <p:spPr>
          <a:xfrm>
            <a:off x="1197650" y="2343615"/>
            <a:ext cx="105445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GB" sz="2800" dirty="0">
                <a:latin typeface="Comic Sans MS"/>
              </a:rPr>
              <a:t>I have ordered my course choices by preference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31687-317D-483C-9CA9-33F22E5491EF}"/>
              </a:ext>
            </a:extLst>
          </p:cNvPr>
          <p:cNvSpPr txBox="1"/>
          <p:nvPr/>
        </p:nvSpPr>
        <p:spPr>
          <a:xfrm>
            <a:off x="1185744" y="2998459"/>
            <a:ext cx="105445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GB" sz="2800" dirty="0">
                <a:latin typeface="Comic Sans MS"/>
              </a:rPr>
              <a:t>I have the appropriate staff signatures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FD35E-3ED8-4810-B8A4-85C142D9DBBE}"/>
              </a:ext>
            </a:extLst>
          </p:cNvPr>
          <p:cNvSpPr txBox="1"/>
          <p:nvPr/>
        </p:nvSpPr>
        <p:spPr>
          <a:xfrm>
            <a:off x="1197650" y="3665209"/>
            <a:ext cx="1054458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GB" sz="2800" dirty="0">
                <a:latin typeface="Comic Sans MS"/>
              </a:rPr>
              <a:t>My parents/carers have signed and dated my completed form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A6A296-93E7-4B61-8F8F-BBF2A5043B8D}"/>
              </a:ext>
            </a:extLst>
          </p:cNvPr>
          <p:cNvSpPr txBox="1"/>
          <p:nvPr/>
        </p:nvSpPr>
        <p:spPr>
          <a:xfrm>
            <a:off x="423746" y="81428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Stage 2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44A33-69E5-405F-B969-CEB92DD15C3B}"/>
              </a:ext>
            </a:extLst>
          </p:cNvPr>
          <p:cNvSpPr txBox="1"/>
          <p:nvPr/>
        </p:nvSpPr>
        <p:spPr>
          <a:xfrm>
            <a:off x="423746" y="1010116"/>
            <a:ext cx="1131848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Using the online Form, you will input your options into the whole school database from which the timetable will be made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D4D54-001A-4287-923E-8BAC484C8FDB}"/>
              </a:ext>
            </a:extLst>
          </p:cNvPr>
          <p:cNvSpPr txBox="1"/>
          <p:nvPr/>
        </p:nvSpPr>
        <p:spPr>
          <a:xfrm>
            <a:off x="423746" y="2546022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Remember you will be sent an email containing: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CA01D-70AD-4DFC-B48E-C39EDEA5BB62}"/>
              </a:ext>
            </a:extLst>
          </p:cNvPr>
          <p:cNvSpPr txBox="1"/>
          <p:nvPr/>
        </p:nvSpPr>
        <p:spPr>
          <a:xfrm>
            <a:off x="2316839" y="3440205"/>
            <a:ext cx="942539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en-GB" sz="2800" dirty="0">
                <a:latin typeface="Comic Sans MS"/>
              </a:rPr>
              <a:t>A copy of the options booklet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306617-6173-4F8A-9D45-8CEA5D2C5600}"/>
              </a:ext>
            </a:extLst>
          </p:cNvPr>
          <p:cNvSpPr txBox="1"/>
          <p:nvPr/>
        </p:nvSpPr>
        <p:spPr>
          <a:xfrm>
            <a:off x="2316838" y="4070022"/>
            <a:ext cx="942539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en-GB" sz="2800" dirty="0">
                <a:latin typeface="Comic Sans MS"/>
              </a:rPr>
              <a:t>A copy of the Subject Choice Form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6AD5A-B0EE-46C2-8CF2-4DE7C1D36FCA}"/>
              </a:ext>
            </a:extLst>
          </p:cNvPr>
          <p:cNvSpPr txBox="1"/>
          <p:nvPr/>
        </p:nvSpPr>
        <p:spPr>
          <a:xfrm>
            <a:off x="2328745" y="4760584"/>
            <a:ext cx="942539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en-GB" sz="2800" dirty="0">
                <a:latin typeface="Comic Sans MS"/>
              </a:rPr>
              <a:t>A link to a Form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5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11" y="160421"/>
            <a:ext cx="1172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Still Unsure?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612" y="1066795"/>
            <a:ext cx="11726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If you are still unsure or have any questions, you and/or your child should make an appointment to speak to their Pastoral Care teacher.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8029" y="2503714"/>
            <a:ext cx="730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Bruce House 		Mr Brown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50229" y="2667000"/>
            <a:ext cx="849085" cy="206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188032" y="3222172"/>
            <a:ext cx="730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Douglas House 		Mrs </a:t>
            </a:r>
            <a:r>
              <a:rPr lang="en-GB" sz="2800" dirty="0" err="1"/>
              <a:t>McNaught</a:t>
            </a:r>
            <a:endParaRPr lang="en-GB" sz="2800" dirty="0"/>
          </a:p>
        </p:txBody>
      </p:sp>
      <p:sp>
        <p:nvSpPr>
          <p:cNvPr id="7" name="Right Arrow 6"/>
          <p:cNvSpPr/>
          <p:nvPr/>
        </p:nvSpPr>
        <p:spPr>
          <a:xfrm>
            <a:off x="4550229" y="3380367"/>
            <a:ext cx="849085" cy="206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88030" y="3929743"/>
            <a:ext cx="730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Stewart House 		Mr </a:t>
            </a:r>
            <a:r>
              <a:rPr lang="en-GB" sz="2800"/>
              <a:t>MacKellar</a:t>
            </a:r>
            <a:endParaRPr lang="en-GB" sz="2800" dirty="0"/>
          </a:p>
        </p:txBody>
      </p:sp>
      <p:sp>
        <p:nvSpPr>
          <p:cNvPr id="9" name="Right Arrow 8"/>
          <p:cNvSpPr/>
          <p:nvPr/>
        </p:nvSpPr>
        <p:spPr>
          <a:xfrm>
            <a:off x="4550230" y="4093029"/>
            <a:ext cx="849085" cy="206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88033" y="4648201"/>
            <a:ext cx="730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Wallace House 		Mrs Read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550230" y="4806396"/>
            <a:ext cx="849085" cy="206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833" y="1543848"/>
            <a:ext cx="3165024" cy="31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9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910" y="2370747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err="1"/>
              <a:t>CfE</a:t>
            </a:r>
            <a:r>
              <a:rPr lang="en-GB" sz="1600" dirty="0"/>
              <a:t> Level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499" y="4173581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err="1"/>
              <a:t>CfE</a:t>
            </a:r>
            <a:r>
              <a:rPr lang="en-GB" sz="1600" dirty="0"/>
              <a:t> Level 1/2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10" y="3318860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err="1"/>
              <a:t>CfE</a:t>
            </a:r>
            <a:r>
              <a:rPr lang="en-GB" sz="1600" dirty="0"/>
              <a:t> Level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0736" y="1938270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National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0736" y="3292636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National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0736" y="3793045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National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0736" y="4333334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National 1/2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7881" y="3030827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National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7881" y="3657413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National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7881" y="4377493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National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6762" y="2528874"/>
            <a:ext cx="12845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Higher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2640" y="1504722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Higher National Certificate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12522" y="3663075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National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12522" y="4374405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National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12522" y="3038432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Higher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12522" y="2471869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Higher National Certificate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12522" y="1415050"/>
            <a:ext cx="1296144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dirty="0"/>
              <a:t>Advanced Higher</a:t>
            </a:r>
          </a:p>
        </p:txBody>
      </p: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2124643" y="4342858"/>
            <a:ext cx="648072" cy="1597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137592" y="2551778"/>
            <a:ext cx="648588" cy="1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129252" y="2310556"/>
            <a:ext cx="677502" cy="2256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4132266" y="4512135"/>
            <a:ext cx="1935615" cy="346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 flipV="1">
            <a:off x="4076880" y="3826690"/>
            <a:ext cx="1991001" cy="135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</p:cNvCxnSpPr>
          <p:nvPr/>
        </p:nvCxnSpPr>
        <p:spPr>
          <a:xfrm>
            <a:off x="4140692" y="3042698"/>
            <a:ext cx="1939095" cy="1560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</p:cNvCxnSpPr>
          <p:nvPr/>
        </p:nvCxnSpPr>
        <p:spPr>
          <a:xfrm>
            <a:off x="5428410" y="3471773"/>
            <a:ext cx="631450" cy="1837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</p:cNvCxnSpPr>
          <p:nvPr/>
        </p:nvCxnSpPr>
        <p:spPr>
          <a:xfrm>
            <a:off x="4081677" y="2552948"/>
            <a:ext cx="1987261" cy="5417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4076880" y="2107547"/>
            <a:ext cx="1979882" cy="5906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flipV="1">
            <a:off x="4076880" y="1735555"/>
            <a:ext cx="1955760" cy="3719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cxnSpLocks/>
          </p:cNvCxnSpPr>
          <p:nvPr/>
        </p:nvCxnSpPr>
        <p:spPr>
          <a:xfrm>
            <a:off x="7341270" y="2698151"/>
            <a:ext cx="671253" cy="3269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7341270" y="2698151"/>
            <a:ext cx="671252" cy="45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cxnSpLocks/>
          </p:cNvCxnSpPr>
          <p:nvPr/>
        </p:nvCxnSpPr>
        <p:spPr>
          <a:xfrm flipV="1">
            <a:off x="7341270" y="1795894"/>
            <a:ext cx="666303" cy="9022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cxnSpLocks/>
          </p:cNvCxnSpPr>
          <p:nvPr/>
        </p:nvCxnSpPr>
        <p:spPr>
          <a:xfrm>
            <a:off x="7364450" y="3206539"/>
            <a:ext cx="648072" cy="11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364450" y="3206540"/>
            <a:ext cx="648072" cy="4573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/>
          </p:cNvCxnSpPr>
          <p:nvPr/>
        </p:nvCxnSpPr>
        <p:spPr>
          <a:xfrm flipV="1">
            <a:off x="7364450" y="3832353"/>
            <a:ext cx="648072" cy="7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7364450" y="3833125"/>
            <a:ext cx="648072" cy="5412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cxnSpLocks/>
          </p:cNvCxnSpPr>
          <p:nvPr/>
        </p:nvCxnSpPr>
        <p:spPr>
          <a:xfrm flipV="1">
            <a:off x="7364450" y="4543683"/>
            <a:ext cx="648072" cy="95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024180" y="830274"/>
            <a:ext cx="92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S3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070129" y="846172"/>
            <a:ext cx="71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27921" y="89033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372562" y="89676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S6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138108" y="4151261"/>
            <a:ext cx="648072" cy="1692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773627" y="2371765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NPA Level 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32266" y="3302496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SFW Level 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73111" y="2815202"/>
            <a:ext cx="12961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SFW Level 5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129252" y="2576430"/>
            <a:ext cx="656412" cy="2632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174558" y="3474425"/>
            <a:ext cx="648588" cy="13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 flipV="1">
            <a:off x="2119054" y="3147807"/>
            <a:ext cx="653661" cy="3403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2119054" y="3488137"/>
            <a:ext cx="661682" cy="3116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428410" y="3317972"/>
            <a:ext cx="639471" cy="146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045126" y="2024670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Foundation Apprenticeships</a:t>
            </a:r>
          </a:p>
        </p:txBody>
      </p:sp>
      <p:cxnSp>
        <p:nvCxnSpPr>
          <p:cNvPr id="76" name="Straight Arrow Connector 75"/>
          <p:cNvCxnSpPr>
            <a:cxnSpLocks/>
          </p:cNvCxnSpPr>
          <p:nvPr/>
        </p:nvCxnSpPr>
        <p:spPr>
          <a:xfrm>
            <a:off x="4076880" y="2090734"/>
            <a:ext cx="1968246" cy="1647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020059" y="1960912"/>
            <a:ext cx="1296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Foundation Apprenticeships</a:t>
            </a:r>
          </a:p>
        </p:txBody>
      </p:sp>
      <p:cxnSp>
        <p:nvCxnSpPr>
          <p:cNvPr id="88" name="Straight Arrow Connector 87"/>
          <p:cNvCxnSpPr>
            <a:cxnSpLocks/>
          </p:cNvCxnSpPr>
          <p:nvPr/>
        </p:nvCxnSpPr>
        <p:spPr>
          <a:xfrm flipV="1">
            <a:off x="7376511" y="2191745"/>
            <a:ext cx="643548" cy="498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501383" y="681538"/>
            <a:ext cx="3034146" cy="43474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1293317-411C-4932-A919-5E9DF3BA167A}"/>
              </a:ext>
            </a:extLst>
          </p:cNvPr>
          <p:cNvCxnSpPr/>
          <p:nvPr/>
        </p:nvCxnSpPr>
        <p:spPr>
          <a:xfrm>
            <a:off x="3900487" y="5031580"/>
            <a:ext cx="11907" cy="64293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7547782-8E26-4B8D-B9D1-638E1620D2C2}"/>
              </a:ext>
            </a:extLst>
          </p:cNvPr>
          <p:cNvCxnSpPr/>
          <p:nvPr/>
        </p:nvCxnSpPr>
        <p:spPr>
          <a:xfrm flipV="1">
            <a:off x="3912393" y="5660231"/>
            <a:ext cx="2081211" cy="142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D8A893E-D67A-4B47-B631-EE686D36C700}"/>
              </a:ext>
            </a:extLst>
          </p:cNvPr>
          <p:cNvSpPr txBox="1"/>
          <p:nvPr/>
        </p:nvSpPr>
        <p:spPr>
          <a:xfrm>
            <a:off x="6045994" y="5200649"/>
            <a:ext cx="274319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Wingdings"/>
              <a:buChar char="Ø"/>
            </a:pPr>
            <a:r>
              <a:rPr lang="en-GB" b="1" dirty="0"/>
              <a:t>College</a:t>
            </a:r>
          </a:p>
          <a:p>
            <a:pPr marL="285750" indent="-285750">
              <a:buFont typeface="Wingdings"/>
              <a:buChar char="Ø"/>
            </a:pPr>
            <a:r>
              <a:rPr lang="en-GB" b="1" dirty="0">
                <a:cs typeface="Calibri"/>
              </a:rPr>
              <a:t>Apprenticeship</a:t>
            </a:r>
          </a:p>
          <a:p>
            <a:pPr marL="285750" indent="-285750">
              <a:buFont typeface="Wingdings"/>
              <a:buChar char="Ø"/>
            </a:pPr>
            <a:r>
              <a:rPr lang="en-GB" b="1" dirty="0">
                <a:cs typeface="Calibri"/>
              </a:rPr>
              <a:t>Work </a:t>
            </a:r>
          </a:p>
          <a:p>
            <a:pPr marL="285750" indent="-285750">
              <a:buFont typeface="Wingdings"/>
              <a:buChar char="Ø"/>
            </a:pPr>
            <a:r>
              <a:rPr lang="en-GB" b="1" dirty="0">
                <a:cs typeface="Calibri"/>
              </a:rPr>
              <a:t>Volunteering</a:t>
            </a:r>
          </a:p>
        </p:txBody>
      </p:sp>
    </p:spTree>
    <p:extLst>
      <p:ext uri="{BB962C8B-B14F-4D97-AF65-F5344CB8AC3E}">
        <p14:creationId xmlns:p14="http://schemas.microsoft.com/office/powerpoint/2010/main" val="44840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92" grpId="0"/>
      <p:bldP spid="93" grpId="0"/>
      <p:bldP spid="94" grpId="0"/>
      <p:bldP spid="95" grpId="0"/>
      <p:bldP spid="44" grpId="0" animBg="1"/>
      <p:bldP spid="45" grpId="0" animBg="1"/>
      <p:bldP spid="46" grpId="0" animBg="1"/>
      <p:bldP spid="74" grpId="0" animBg="1"/>
      <p:bldP spid="86" grpId="0" animBg="1"/>
      <p:bldP spid="72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10" y="142893"/>
            <a:ext cx="1172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What Are My Choices?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1237" y="2590260"/>
            <a:ext cx="150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College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5457" y="2695344"/>
            <a:ext cx="262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Apprenticeship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6531" y="6046631"/>
            <a:ext cx="150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3346" y="6046631"/>
            <a:ext cx="262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Volunteering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73" y="1240385"/>
            <a:ext cx="3269207" cy="129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88" y="890555"/>
            <a:ext cx="3065450" cy="1749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02" y="3564642"/>
            <a:ext cx="2488883" cy="2313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253" y="3564642"/>
            <a:ext cx="4179493" cy="2313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69DAC-C98C-C6E2-54D9-3392A91DF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596" y="889254"/>
            <a:ext cx="1642929" cy="1642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A2AA6F-8FE3-778F-DC20-2C58265855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1094" y="3334639"/>
            <a:ext cx="2543887" cy="25438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74C96-BBEE-568E-6CBF-39B2CFB8C4DC}"/>
              </a:ext>
            </a:extLst>
          </p:cNvPr>
          <p:cNvSpPr txBox="1"/>
          <p:nvPr/>
        </p:nvSpPr>
        <p:spPr>
          <a:xfrm>
            <a:off x="8926721" y="6056156"/>
            <a:ext cx="262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5627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32611" y="160421"/>
            <a:ext cx="1172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Curriculum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2612" y="1066795"/>
            <a:ext cx="1172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will the S5 curriculum look like?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02042" y="1949116"/>
            <a:ext cx="738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5 qualification courses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10064" y="2606839"/>
            <a:ext cx="738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Core Physical Education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10064" y="3288625"/>
            <a:ext cx="95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Religious Education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10066" y="4542252"/>
            <a:ext cx="882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Weekly assembly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6350" y="3898221"/>
            <a:ext cx="95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Social Education </a:t>
            </a:r>
          </a:p>
        </p:txBody>
      </p:sp>
    </p:spTree>
    <p:extLst>
      <p:ext uri="{BB962C8B-B14F-4D97-AF65-F5344CB8AC3E}">
        <p14:creationId xmlns:p14="http://schemas.microsoft.com/office/powerpoint/2010/main" val="36682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32611" y="160421"/>
            <a:ext cx="1172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Curriculum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2612" y="1066795"/>
            <a:ext cx="117267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What will the S6 curriculum look like?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02042" y="1949116"/>
            <a:ext cx="738739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/>
              </a:rPr>
              <a:t>4 qualification courses (minimum)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10064" y="2606839"/>
            <a:ext cx="738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Core Physical Education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10064" y="3288625"/>
            <a:ext cx="95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Religious Education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10066" y="4542252"/>
            <a:ext cx="882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Weekly assembly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6350" y="3898221"/>
            <a:ext cx="956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Social Education </a:t>
            </a:r>
          </a:p>
        </p:txBody>
      </p:sp>
    </p:spTree>
    <p:extLst>
      <p:ext uri="{BB962C8B-B14F-4D97-AF65-F5344CB8AC3E}">
        <p14:creationId xmlns:p14="http://schemas.microsoft.com/office/powerpoint/2010/main" val="33737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92" y="0"/>
            <a:ext cx="12191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63286"/>
            <a:ext cx="1174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Option Choices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6086" y="1179731"/>
            <a:ext cx="5508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do I go about making my option choices?</a:t>
            </a:r>
          </a:p>
        </p:txBody>
      </p:sp>
    </p:spTree>
    <p:extLst>
      <p:ext uri="{BB962C8B-B14F-4D97-AF65-F5344CB8AC3E}">
        <p14:creationId xmlns:p14="http://schemas.microsoft.com/office/powerpoint/2010/main" val="86092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746" y="223024"/>
            <a:ext cx="1131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 two staged approach to option choices: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619" y="1891990"/>
            <a:ext cx="8581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latin typeface="Comic Sans MS" panose="030F0702030302020204" pitchFamily="66" charset="0"/>
              </a:rPr>
              <a:t>Stage 1 – Course Approval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7056" y="2758068"/>
            <a:ext cx="8581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latin typeface="Comic Sans MS" panose="030F0702030302020204" pitchFamily="66" charset="0"/>
              </a:rPr>
              <a:t>Stage 2 – Submitting Course Choices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891BA4-C84D-4BD1-823B-465CFACE0F74}"/>
              </a:ext>
            </a:extLst>
          </p:cNvPr>
          <p:cNvSpPr txBox="1"/>
          <p:nvPr/>
        </p:nvSpPr>
        <p:spPr>
          <a:xfrm>
            <a:off x="423746" y="4748678"/>
            <a:ext cx="1131848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You will be sent an email containing a copy of the Subject Choice Booklet, a copy of the Option Form, and a link to the online Form.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9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746" y="223024"/>
            <a:ext cx="1131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Stage 1: Course Approval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746" y="1200615"/>
            <a:ext cx="1131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Question you should consider………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4194" y="2948510"/>
            <a:ext cx="995803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GB" sz="2800" dirty="0">
                <a:latin typeface="Comic Sans MS" panose="030F0702030302020204" pitchFamily="66" charset="0"/>
              </a:rPr>
              <a:t>What are my future goals?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1631" y="3613866"/>
            <a:ext cx="995803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GB" sz="2800" dirty="0">
                <a:latin typeface="Comic Sans MS" panose="030F0702030302020204" pitchFamily="66" charset="0"/>
              </a:rPr>
              <a:t>What careers/types of employment interest me?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7916" y="4268072"/>
            <a:ext cx="995803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GB" sz="2800" dirty="0">
                <a:latin typeface="Comic Sans MS"/>
              </a:rPr>
              <a:t>What courses will help me to achieve this?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8DA6F-F1C7-4F6C-9578-C0E50056CBCE}"/>
              </a:ext>
            </a:extLst>
          </p:cNvPr>
          <p:cNvSpPr txBox="1"/>
          <p:nvPr/>
        </p:nvSpPr>
        <p:spPr>
          <a:xfrm>
            <a:off x="1784194" y="2234135"/>
            <a:ext cx="995803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ü"/>
            </a:pPr>
            <a:r>
              <a:rPr lang="en-GB" sz="2800" dirty="0">
                <a:latin typeface="Comic Sans MS"/>
              </a:rPr>
              <a:t>What are my strengths?</a:t>
            </a:r>
            <a:endParaRPr lang="en-US" dirty="0">
              <a:latin typeface="Comic Sans MS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4EB09-06E0-4533-B8A3-6E4C0E5CE2D5}"/>
              </a:ext>
            </a:extLst>
          </p:cNvPr>
          <p:cNvSpPr txBox="1"/>
          <p:nvPr/>
        </p:nvSpPr>
        <p:spPr>
          <a:xfrm>
            <a:off x="423746" y="5129678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Advice...........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4FFDC-3417-4E84-8536-978AC54F2622}"/>
              </a:ext>
            </a:extLst>
          </p:cNvPr>
          <p:cNvSpPr txBox="1"/>
          <p:nvPr/>
        </p:nvSpPr>
        <p:spPr>
          <a:xfrm>
            <a:off x="423746" y="5891678"/>
            <a:ext cx="11318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INVOLVE YOUR PARENTS/CARERS!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2F50C0-E095-433D-A361-BE87BC389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482600"/>
              </p:ext>
            </p:extLst>
          </p:nvPr>
        </p:nvGraphicFramePr>
        <p:xfrm>
          <a:off x="1297525" y="83337"/>
          <a:ext cx="9753591" cy="656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025">
                  <a:extLst>
                    <a:ext uri="{9D8B030D-6E8A-4147-A177-3AD203B41FA5}">
                      <a16:colId xmlns:a16="http://schemas.microsoft.com/office/drawing/2014/main" val="1041339477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140992107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278579719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543658464"/>
                    </a:ext>
                  </a:extLst>
                </a:gridCol>
                <a:gridCol w="750092">
                  <a:extLst>
                    <a:ext uri="{9D8B030D-6E8A-4147-A177-3AD203B41FA5}">
                      <a16:colId xmlns:a16="http://schemas.microsoft.com/office/drawing/2014/main" val="505893434"/>
                    </a:ext>
                  </a:extLst>
                </a:gridCol>
                <a:gridCol w="392906">
                  <a:extLst>
                    <a:ext uri="{9D8B030D-6E8A-4147-A177-3AD203B41FA5}">
                      <a16:colId xmlns:a16="http://schemas.microsoft.com/office/drawing/2014/main" val="2904914030"/>
                    </a:ext>
                  </a:extLst>
                </a:gridCol>
                <a:gridCol w="404811">
                  <a:extLst>
                    <a:ext uri="{9D8B030D-6E8A-4147-A177-3AD203B41FA5}">
                      <a16:colId xmlns:a16="http://schemas.microsoft.com/office/drawing/2014/main" val="410499762"/>
                    </a:ext>
                  </a:extLst>
                </a:gridCol>
                <a:gridCol w="3138482">
                  <a:extLst>
                    <a:ext uri="{9D8B030D-6E8A-4147-A177-3AD203B41FA5}">
                      <a16:colId xmlns:a16="http://schemas.microsoft.com/office/drawing/2014/main" val="15569846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Subject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Choices </a:t>
                      </a:r>
                      <a:endParaRPr lang="en-GB" dirty="0">
                        <a:effectLst/>
                      </a:endParaRPr>
                    </a:p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(1,2,3,4,5, 6, 7 &amp; R)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Level of Study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Staff Signature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6536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SCQF Level 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SCQF Level 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SCQF Level 6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SCQF Level 7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387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Accounting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H </a:t>
                      </a:r>
                      <a:endParaRPr lang="en-GB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20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Administration and IT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042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Animal Care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DL </a:t>
                      </a:r>
                      <a:endParaRPr lang="en-GB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7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Applications of Mathematics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004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Applied Science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NPA </a:t>
                      </a:r>
                      <a:endParaRPr lang="en-GB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458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Art and Design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401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Biology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063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Business Management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AH 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HN</a:t>
                      </a:r>
                      <a:r>
                        <a:rPr lang="en-GB" sz="900" dirty="0">
                          <a:effectLst/>
                        </a:rPr>
                        <a:t>C 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346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Chemistry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00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Classical Studies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H </a:t>
                      </a:r>
                      <a:endParaRPr lang="en-GB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769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Computing Science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056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Creative Industries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25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Design and Manufacture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717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Drama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650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Engineering Science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H </a:t>
                      </a:r>
                      <a:endParaRPr lang="en-GB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135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English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480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French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78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Geography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013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Graphic Communication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39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Health and Food Technology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719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History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N4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N5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AH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580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Human Biology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dirty="0">
                          <a:effectLst/>
                        </a:rPr>
                        <a:t>H </a:t>
                      </a:r>
                      <a:endParaRPr lang="en-GB" dirty="0"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endParaRPr lang="en-GB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endParaRPr lang="en-GB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26688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2A6B658-48F1-4E31-ADE7-010B211FBD80}"/>
              </a:ext>
            </a:extLst>
          </p:cNvPr>
          <p:cNvSpPr txBox="1"/>
          <p:nvPr/>
        </p:nvSpPr>
        <p:spPr>
          <a:xfrm>
            <a:off x="4343400" y="4771174"/>
            <a:ext cx="552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1</a:t>
            </a:r>
            <a:endParaRPr lang="en-GB" dirty="0"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762321-1F94-41CC-BB22-84DAB2A94708}"/>
              </a:ext>
            </a:extLst>
          </p:cNvPr>
          <p:cNvSpPr/>
          <p:nvPr/>
        </p:nvSpPr>
        <p:spPr>
          <a:xfrm>
            <a:off x="6504407" y="4831556"/>
            <a:ext cx="428625" cy="261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6755B-C18E-4D07-85E6-E64F18B94394}"/>
              </a:ext>
            </a:extLst>
          </p:cNvPr>
          <p:cNvSpPr txBox="1"/>
          <p:nvPr/>
        </p:nvSpPr>
        <p:spPr>
          <a:xfrm>
            <a:off x="4343399" y="2975396"/>
            <a:ext cx="552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cs typeface="Calibri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404E3-F863-462E-9B1A-E95208351DD1}"/>
              </a:ext>
            </a:extLst>
          </p:cNvPr>
          <p:cNvSpPr txBox="1"/>
          <p:nvPr/>
        </p:nvSpPr>
        <p:spPr>
          <a:xfrm>
            <a:off x="4343399" y="2096399"/>
            <a:ext cx="552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5</a:t>
            </a:r>
            <a:endParaRPr lang="en-GB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62CB2-704A-4D32-A544-FFB0FACEBFC6}"/>
              </a:ext>
            </a:extLst>
          </p:cNvPr>
          <p:cNvSpPr txBox="1"/>
          <p:nvPr/>
        </p:nvSpPr>
        <p:spPr>
          <a:xfrm>
            <a:off x="4343399" y="5300431"/>
            <a:ext cx="552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cs typeface="Calibri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1805A-2055-4C10-82D4-4B03C51BDD6B}"/>
              </a:ext>
            </a:extLst>
          </p:cNvPr>
          <p:cNvSpPr txBox="1"/>
          <p:nvPr/>
        </p:nvSpPr>
        <p:spPr>
          <a:xfrm>
            <a:off x="4343399" y="4261271"/>
            <a:ext cx="552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cs typeface="Calibri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65A091-2492-48A6-A2A0-61FDF14209F9}"/>
              </a:ext>
            </a:extLst>
          </p:cNvPr>
          <p:cNvSpPr/>
          <p:nvPr/>
        </p:nvSpPr>
        <p:spPr>
          <a:xfrm>
            <a:off x="7912893" y="4888705"/>
            <a:ext cx="3131343" cy="2619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B64BC1-FEBC-4CA8-89FA-F43002B758AA}"/>
              </a:ext>
            </a:extLst>
          </p:cNvPr>
          <p:cNvCxnSpPr/>
          <p:nvPr/>
        </p:nvCxnSpPr>
        <p:spPr>
          <a:xfrm flipH="1">
            <a:off x="9803606" y="4471986"/>
            <a:ext cx="883444" cy="50958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6B1D8E-ECAA-4B8F-B429-BACE9A393EA6}"/>
              </a:ext>
            </a:extLst>
          </p:cNvPr>
          <p:cNvSpPr txBox="1"/>
          <p:nvPr/>
        </p:nvSpPr>
        <p:spPr>
          <a:xfrm>
            <a:off x="10344149" y="3831431"/>
            <a:ext cx="1552575" cy="6582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cs typeface="Calibri"/>
              </a:rPr>
              <a:t>Teachers signs here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762321-1F94-41CC-BB22-84DAB2A94708}"/>
              </a:ext>
            </a:extLst>
          </p:cNvPr>
          <p:cNvSpPr/>
          <p:nvPr/>
        </p:nvSpPr>
        <p:spPr>
          <a:xfrm>
            <a:off x="5745695" y="3009900"/>
            <a:ext cx="428625" cy="261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762321-1F94-41CC-BB22-84DAB2A94708}"/>
              </a:ext>
            </a:extLst>
          </p:cNvPr>
          <p:cNvSpPr/>
          <p:nvPr/>
        </p:nvSpPr>
        <p:spPr>
          <a:xfrm>
            <a:off x="6504406" y="2150096"/>
            <a:ext cx="428625" cy="261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762321-1F94-41CC-BB22-84DAB2A94708}"/>
              </a:ext>
            </a:extLst>
          </p:cNvPr>
          <p:cNvSpPr/>
          <p:nvPr/>
        </p:nvSpPr>
        <p:spPr>
          <a:xfrm>
            <a:off x="6504405" y="5354128"/>
            <a:ext cx="428625" cy="261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762321-1F94-41CC-BB22-84DAB2A94708}"/>
              </a:ext>
            </a:extLst>
          </p:cNvPr>
          <p:cNvSpPr/>
          <p:nvPr/>
        </p:nvSpPr>
        <p:spPr>
          <a:xfrm>
            <a:off x="6504404" y="4318417"/>
            <a:ext cx="428625" cy="261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402C57-AF7C-A65E-A09E-46598915482F}"/>
              </a:ext>
            </a:extLst>
          </p:cNvPr>
          <p:cNvSpPr txBox="1"/>
          <p:nvPr/>
        </p:nvSpPr>
        <p:spPr>
          <a:xfrm>
            <a:off x="4343399" y="3481665"/>
            <a:ext cx="552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R</a:t>
            </a:r>
            <a:endParaRPr lang="en-GB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81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  <p:bldP spid="8" grpId="0"/>
      <p:bldP spid="9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A45AB396FFC940A347AB2F83F50462" ma:contentTypeVersion="16" ma:contentTypeDescription="Create a new document." ma:contentTypeScope="" ma:versionID="eb7d593f8e65d51ccb0db47f407710da">
  <xsd:schema xmlns:xsd="http://www.w3.org/2001/XMLSchema" xmlns:xs="http://www.w3.org/2001/XMLSchema" xmlns:p="http://schemas.microsoft.com/office/2006/metadata/properties" xmlns:ns3="67e66187-7acd-4a1c-84d1-cf4d67a1af80" xmlns:ns4="340515ff-b568-494f-963f-6d8b9b998050" targetNamespace="http://schemas.microsoft.com/office/2006/metadata/properties" ma:root="true" ma:fieldsID="c1bcef4044de6f00ebc9292cb87b62ac" ns3:_="" ns4:_="">
    <xsd:import namespace="67e66187-7acd-4a1c-84d1-cf4d67a1af80"/>
    <xsd:import namespace="340515ff-b568-494f-963f-6d8b9b99805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66187-7acd-4a1c-84d1-cf4d67a1af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515ff-b568-494f-963f-6d8b9b9980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40515ff-b568-494f-963f-6d8b9b998050" xsi:nil="true"/>
  </documentManagement>
</p:properties>
</file>

<file path=customXml/itemProps1.xml><?xml version="1.0" encoding="utf-8"?>
<ds:datastoreItem xmlns:ds="http://schemas.openxmlformats.org/officeDocument/2006/customXml" ds:itemID="{F690AA04-084A-4726-8764-0FA553F26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e66187-7acd-4a1c-84d1-cf4d67a1af80"/>
    <ds:schemaRef ds:uri="340515ff-b568-494f-963f-6d8b9b9980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6FCE4F-4C3B-4D5E-84E0-BCCDB87F2D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839C8E-CAAD-41C3-ADA9-3994F03A1917}">
  <ds:schemaRefs>
    <ds:schemaRef ds:uri="http://purl.org/dc/terms/"/>
    <ds:schemaRef ds:uri="http://schemas.openxmlformats.org/package/2006/metadata/core-properties"/>
    <ds:schemaRef ds:uri="340515ff-b568-494f-963f-6d8b9b99805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7e66187-7acd-4a1c-84d1-cf4d67a1af8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866</Words>
  <Application>Microsoft Office PowerPoint</Application>
  <PresentationFormat>Widescreen</PresentationFormat>
  <Paragraphs>229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Making Option Choices For Senior Phase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Dumfries and Galloway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Option Choices For S4</dc:title>
  <dc:creator>Astra Belille</dc:creator>
  <cp:lastModifiedBy>Mrs Belille-Sharp</cp:lastModifiedBy>
  <cp:revision>264</cp:revision>
  <dcterms:created xsi:type="dcterms:W3CDTF">2020-02-25T11:14:08Z</dcterms:created>
  <dcterms:modified xsi:type="dcterms:W3CDTF">2024-02-09T14:20:48Z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0x01010051A45AB396FFC940A347AB2F83F50462</vt:lpwstr>
  </property>
  <property fmtid="{D5CDD505-2E9C-101B-9397-08002B2CF9AE}" pid="3" name="MSIP_Label_3b3750b7-94b5-4b05-b3b0-f7f4a358dbcf_Enabled">
    <vt:lpwstr>true</vt:lpwstr>
  </property>
  <property fmtid="{D5CDD505-2E9C-101B-9397-08002B2CF9AE}" pid="4" name="MSIP_Label_3b3750b7-94b5-4b05-b3b0-f7f4a358dbcf_SetDate">
    <vt:lpwstr>2023-02-14T19:54:18Z</vt:lpwstr>
  </property>
  <property fmtid="{D5CDD505-2E9C-101B-9397-08002B2CF9AE}" pid="5" name="MSIP_Label_3b3750b7-94b5-4b05-b3b0-f7f4a358dbcf_Method">
    <vt:lpwstr>Privileged</vt:lpwstr>
  </property>
  <property fmtid="{D5CDD505-2E9C-101B-9397-08002B2CF9AE}" pid="6" name="MSIP_Label_3b3750b7-94b5-4b05-b3b0-f7f4a358dbcf_Name">
    <vt:lpwstr>3b3750b7-94b5-4b05-b3b0-f7f4a358dbcf</vt:lpwstr>
  </property>
  <property fmtid="{D5CDD505-2E9C-101B-9397-08002B2CF9AE}" pid="7" name="MSIP_Label_3b3750b7-94b5-4b05-b3b0-f7f4a358dbcf_SiteId">
    <vt:lpwstr>bd2e1df6-8d5a-4867-a647-487c2a7402de</vt:lpwstr>
  </property>
  <property fmtid="{D5CDD505-2E9C-101B-9397-08002B2CF9AE}" pid="8" name="MSIP_Label_3b3750b7-94b5-4b05-b3b0-f7f4a358dbcf_ActionId">
    <vt:lpwstr>d9dc9b82-c24a-46c2-a956-71aee64a11d3</vt:lpwstr>
  </property>
  <property fmtid="{D5CDD505-2E9C-101B-9397-08002B2CF9AE}" pid="9" name="MSIP_Label_3b3750b7-94b5-4b05-b3b0-f7f4a358dbcf_ContentBits">
    <vt:lpwstr>3</vt:lpwstr>
  </property>
</Properties>
</file>