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0" r:id="rId6"/>
    <p:sldId id="258" r:id="rId7"/>
    <p:sldId id="259" r:id="rId8"/>
    <p:sldId id="257" r:id="rId9"/>
    <p:sldId id="261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508B7F-EF1E-F7F3-1953-E03DDC5BABC3}" v="16" dt="2024-03-14T15:29:50.6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tra Belille-Sharp" userId="a1fd3472-7964-4bd9-8e8b-99243feb7bdf" providerId="ADAL" clId="{CC19B848-56D3-42BA-AC21-70410110129D}"/>
    <pc:docChg chg="undo custSel addSld modSld sldOrd modMainMaster">
      <pc:chgData name="Astra Belille-Sharp" userId="a1fd3472-7964-4bd9-8e8b-99243feb7bdf" providerId="ADAL" clId="{CC19B848-56D3-42BA-AC21-70410110129D}" dt="2023-03-20T22:13:59.724" v="1759"/>
      <pc:docMkLst>
        <pc:docMk/>
      </pc:docMkLst>
      <pc:sldChg chg="addSp delSp modSp mod ord setBg modAnim">
        <pc:chgData name="Astra Belille-Sharp" userId="a1fd3472-7964-4bd9-8e8b-99243feb7bdf" providerId="ADAL" clId="{CC19B848-56D3-42BA-AC21-70410110129D}" dt="2023-03-20T22:13:41.765" v="1697"/>
        <pc:sldMkLst>
          <pc:docMk/>
          <pc:sldMk cId="3420846113" sldId="256"/>
        </pc:sldMkLst>
        <pc:spChg chg="del mod">
          <ac:chgData name="Astra Belille-Sharp" userId="a1fd3472-7964-4bd9-8e8b-99243feb7bdf" providerId="ADAL" clId="{CC19B848-56D3-42BA-AC21-70410110129D}" dt="2023-03-20T22:04:19.387" v="1535" actId="26606"/>
          <ac:spMkLst>
            <pc:docMk/>
            <pc:sldMk cId="3420846113" sldId="256"/>
            <ac:spMk id="4" creationId="{00000000-0000-0000-0000-000000000000}"/>
          </ac:spMkLst>
        </pc:spChg>
        <pc:spChg chg="add del">
          <ac:chgData name="Astra Belille-Sharp" userId="a1fd3472-7964-4bd9-8e8b-99243feb7bdf" providerId="ADAL" clId="{CC19B848-56D3-42BA-AC21-70410110129D}" dt="2023-03-20T22:05:53.674" v="1558" actId="26606"/>
          <ac:spMkLst>
            <pc:docMk/>
            <pc:sldMk cId="3420846113" sldId="256"/>
            <ac:spMk id="11" creationId="{AB8C311F-7253-4AED-9701-7FC0708C41C7}"/>
          </ac:spMkLst>
        </pc:spChg>
        <pc:spChg chg="add del">
          <ac:chgData name="Astra Belille-Sharp" userId="a1fd3472-7964-4bd9-8e8b-99243feb7bdf" providerId="ADAL" clId="{CC19B848-56D3-42BA-AC21-70410110129D}" dt="2023-03-20T22:05:53.674" v="1558" actId="26606"/>
          <ac:spMkLst>
            <pc:docMk/>
            <pc:sldMk cId="3420846113" sldId="256"/>
            <ac:spMk id="13" creationId="{E2384209-CB15-4CDF-9D31-C44FD9A3F20D}"/>
          </ac:spMkLst>
        </pc:spChg>
        <pc:spChg chg="add del">
          <ac:chgData name="Astra Belille-Sharp" userId="a1fd3472-7964-4bd9-8e8b-99243feb7bdf" providerId="ADAL" clId="{CC19B848-56D3-42BA-AC21-70410110129D}" dt="2023-03-20T22:05:53.674" v="1558" actId="26606"/>
          <ac:spMkLst>
            <pc:docMk/>
            <pc:sldMk cId="3420846113" sldId="256"/>
            <ac:spMk id="15" creationId="{2633B3B5-CC90-43F0-8714-D31D1F3F0209}"/>
          </ac:spMkLst>
        </pc:spChg>
        <pc:spChg chg="add del">
          <ac:chgData name="Astra Belille-Sharp" userId="a1fd3472-7964-4bd9-8e8b-99243feb7bdf" providerId="ADAL" clId="{CC19B848-56D3-42BA-AC21-70410110129D}" dt="2023-03-20T22:05:53.674" v="1558" actId="26606"/>
          <ac:spMkLst>
            <pc:docMk/>
            <pc:sldMk cId="3420846113" sldId="256"/>
            <ac:spMk id="17" creationId="{A8D57A06-A426-446D-B02C-A2DC6B62E45E}"/>
          </ac:spMkLst>
        </pc:spChg>
        <pc:graphicFrameChg chg="add mod">
          <ac:chgData name="Astra Belille-Sharp" userId="a1fd3472-7964-4bd9-8e8b-99243feb7bdf" providerId="ADAL" clId="{CC19B848-56D3-42BA-AC21-70410110129D}" dt="2023-03-20T22:05:27.768" v="1556" actId="20577"/>
          <ac:graphicFrameMkLst>
            <pc:docMk/>
            <pc:sldMk cId="3420846113" sldId="256"/>
            <ac:graphicFrameMk id="6" creationId="{D29C70A9-AAC2-21D8-A6DF-AED9001F3864}"/>
          </ac:graphicFrameMkLst>
        </pc:graphicFrameChg>
      </pc:sldChg>
      <pc:sldChg chg="addSp modSp mod ord setBg modAnim">
        <pc:chgData name="Astra Belille-Sharp" userId="a1fd3472-7964-4bd9-8e8b-99243feb7bdf" providerId="ADAL" clId="{CC19B848-56D3-42BA-AC21-70410110129D}" dt="2023-03-20T22:07:52.581" v="1604" actId="207"/>
        <pc:sldMkLst>
          <pc:docMk/>
          <pc:sldMk cId="3189261317" sldId="257"/>
        </pc:sldMkLst>
        <pc:spChg chg="mod">
          <ac:chgData name="Astra Belille-Sharp" userId="a1fd3472-7964-4bd9-8e8b-99243feb7bdf" providerId="ADAL" clId="{CC19B848-56D3-42BA-AC21-70410110129D}" dt="2023-03-20T22:07:52.581" v="1604" actId="207"/>
          <ac:spMkLst>
            <pc:docMk/>
            <pc:sldMk cId="3189261317" sldId="257"/>
            <ac:spMk id="2" creationId="{00000000-0000-0000-0000-000000000000}"/>
          </ac:spMkLst>
        </pc:spChg>
        <pc:spChg chg="add">
          <ac:chgData name="Astra Belille-Sharp" userId="a1fd3472-7964-4bd9-8e8b-99243feb7bdf" providerId="ADAL" clId="{CC19B848-56D3-42BA-AC21-70410110129D}" dt="2023-03-20T22:06:04.879" v="1559" actId="26606"/>
          <ac:spMkLst>
            <pc:docMk/>
            <pc:sldMk cId="3189261317" sldId="257"/>
            <ac:spMk id="7" creationId="{1B15ED52-F352-441B-82BF-E0EA34836D08}"/>
          </ac:spMkLst>
        </pc:spChg>
        <pc:spChg chg="add">
          <ac:chgData name="Astra Belille-Sharp" userId="a1fd3472-7964-4bd9-8e8b-99243feb7bdf" providerId="ADAL" clId="{CC19B848-56D3-42BA-AC21-70410110129D}" dt="2023-03-20T22:06:04.879" v="1559" actId="26606"/>
          <ac:spMkLst>
            <pc:docMk/>
            <pc:sldMk cId="3189261317" sldId="257"/>
            <ac:spMk id="9" creationId="{3B2E3793-BFE6-45A2-9B7B-E18844431C99}"/>
          </ac:spMkLst>
        </pc:spChg>
        <pc:spChg chg="add">
          <ac:chgData name="Astra Belille-Sharp" userId="a1fd3472-7964-4bd9-8e8b-99243feb7bdf" providerId="ADAL" clId="{CC19B848-56D3-42BA-AC21-70410110129D}" dt="2023-03-20T22:06:04.879" v="1559" actId="26606"/>
          <ac:spMkLst>
            <pc:docMk/>
            <pc:sldMk cId="3189261317" sldId="257"/>
            <ac:spMk id="11" creationId="{BC4C4868-CB8F-4AF9-9CDB-8108F2C19B67}"/>
          </ac:spMkLst>
        </pc:spChg>
        <pc:spChg chg="add">
          <ac:chgData name="Astra Belille-Sharp" userId="a1fd3472-7964-4bd9-8e8b-99243feb7bdf" providerId="ADAL" clId="{CC19B848-56D3-42BA-AC21-70410110129D}" dt="2023-03-20T22:06:04.879" v="1559" actId="26606"/>
          <ac:spMkLst>
            <pc:docMk/>
            <pc:sldMk cId="3189261317" sldId="257"/>
            <ac:spMk id="13" creationId="{375E0459-6403-40CD-989D-56A4407CA12E}"/>
          </ac:spMkLst>
        </pc:spChg>
        <pc:spChg chg="add">
          <ac:chgData name="Astra Belille-Sharp" userId="a1fd3472-7964-4bd9-8e8b-99243feb7bdf" providerId="ADAL" clId="{CC19B848-56D3-42BA-AC21-70410110129D}" dt="2023-03-20T22:06:04.879" v="1559" actId="26606"/>
          <ac:spMkLst>
            <pc:docMk/>
            <pc:sldMk cId="3189261317" sldId="257"/>
            <ac:spMk id="15" creationId="{53E5B1A8-3AC9-4BD1-9BBC-78CA94F2D1BA}"/>
          </ac:spMkLst>
        </pc:spChg>
      </pc:sldChg>
      <pc:sldChg chg="addSp modSp new mod modAnim">
        <pc:chgData name="Astra Belille-Sharp" userId="a1fd3472-7964-4bd9-8e8b-99243feb7bdf" providerId="ADAL" clId="{CC19B848-56D3-42BA-AC21-70410110129D}" dt="2023-03-20T21:58:10.517" v="1442"/>
        <pc:sldMkLst>
          <pc:docMk/>
          <pc:sldMk cId="2196216605" sldId="258"/>
        </pc:sldMkLst>
        <pc:graphicFrameChg chg="add mod modGraphic">
          <ac:chgData name="Astra Belille-Sharp" userId="a1fd3472-7964-4bd9-8e8b-99243feb7bdf" providerId="ADAL" clId="{CC19B848-56D3-42BA-AC21-70410110129D}" dt="2023-03-20T21:40:12.578" v="45" actId="255"/>
          <ac:graphicFrameMkLst>
            <pc:docMk/>
            <pc:sldMk cId="2196216605" sldId="258"/>
            <ac:graphicFrameMk id="2" creationId="{44F41B21-5768-0374-0CD5-BE636C498DA1}"/>
          </ac:graphicFrameMkLst>
        </pc:graphicFrameChg>
        <pc:picChg chg="add mod">
          <ac:chgData name="Astra Belille-Sharp" userId="a1fd3472-7964-4bd9-8e8b-99243feb7bdf" providerId="ADAL" clId="{CC19B848-56D3-42BA-AC21-70410110129D}" dt="2023-03-20T21:40:46.475" v="48" actId="207"/>
          <ac:picMkLst>
            <pc:docMk/>
            <pc:sldMk cId="2196216605" sldId="258"/>
            <ac:picMk id="3" creationId="{4D2B397B-BE11-E79C-D3AC-B569D04399BF}"/>
          </ac:picMkLst>
        </pc:picChg>
        <pc:picChg chg="add mod">
          <ac:chgData name="Astra Belille-Sharp" userId="a1fd3472-7964-4bd9-8e8b-99243feb7bdf" providerId="ADAL" clId="{CC19B848-56D3-42BA-AC21-70410110129D}" dt="2023-03-20T21:57:47.585" v="1435" actId="1076"/>
          <ac:picMkLst>
            <pc:docMk/>
            <pc:sldMk cId="2196216605" sldId="258"/>
            <ac:picMk id="4" creationId="{E3608D70-0555-CC42-5E16-F31D2D795711}"/>
          </ac:picMkLst>
        </pc:picChg>
        <pc:picChg chg="add mod">
          <ac:chgData name="Astra Belille-Sharp" userId="a1fd3472-7964-4bd9-8e8b-99243feb7bdf" providerId="ADAL" clId="{CC19B848-56D3-42BA-AC21-70410110129D}" dt="2023-03-20T21:41:16.741" v="52" actId="1076"/>
          <ac:picMkLst>
            <pc:docMk/>
            <pc:sldMk cId="2196216605" sldId="258"/>
            <ac:picMk id="5" creationId="{010F027A-F45E-2D57-789D-CDA723453D86}"/>
          </ac:picMkLst>
        </pc:picChg>
        <pc:picChg chg="add mod">
          <ac:chgData name="Astra Belille-Sharp" userId="a1fd3472-7964-4bd9-8e8b-99243feb7bdf" providerId="ADAL" clId="{CC19B848-56D3-42BA-AC21-70410110129D}" dt="2023-03-20T21:41:24.284" v="54" actId="1076"/>
          <ac:picMkLst>
            <pc:docMk/>
            <pc:sldMk cId="2196216605" sldId="258"/>
            <ac:picMk id="6" creationId="{1DB8940C-3D4F-DA95-FD57-523D9FA67761}"/>
          </ac:picMkLst>
        </pc:picChg>
        <pc:picChg chg="add mod">
          <ac:chgData name="Astra Belille-Sharp" userId="a1fd3472-7964-4bd9-8e8b-99243feb7bdf" providerId="ADAL" clId="{CC19B848-56D3-42BA-AC21-70410110129D}" dt="2023-03-20T21:41:32.118" v="56" actId="1076"/>
          <ac:picMkLst>
            <pc:docMk/>
            <pc:sldMk cId="2196216605" sldId="258"/>
            <ac:picMk id="7" creationId="{75636E1E-57A6-99A9-9386-19F92203EE12}"/>
          </ac:picMkLst>
        </pc:picChg>
        <pc:picChg chg="add mod">
          <ac:chgData name="Astra Belille-Sharp" userId="a1fd3472-7964-4bd9-8e8b-99243feb7bdf" providerId="ADAL" clId="{CC19B848-56D3-42BA-AC21-70410110129D}" dt="2023-03-20T21:41:39.299" v="58" actId="1076"/>
          <ac:picMkLst>
            <pc:docMk/>
            <pc:sldMk cId="2196216605" sldId="258"/>
            <ac:picMk id="8" creationId="{A7D3431D-ABA3-0991-38E0-4A7A42389E47}"/>
          </ac:picMkLst>
        </pc:picChg>
        <pc:picChg chg="add mod">
          <ac:chgData name="Astra Belille-Sharp" userId="a1fd3472-7964-4bd9-8e8b-99243feb7bdf" providerId="ADAL" clId="{CC19B848-56D3-42BA-AC21-70410110129D}" dt="2023-03-20T21:41:48.162" v="60" actId="1076"/>
          <ac:picMkLst>
            <pc:docMk/>
            <pc:sldMk cId="2196216605" sldId="258"/>
            <ac:picMk id="9" creationId="{DA589D32-4DCF-86CD-8769-04341D494296}"/>
          </ac:picMkLst>
        </pc:picChg>
        <pc:picChg chg="add mod">
          <ac:chgData name="Astra Belille-Sharp" userId="a1fd3472-7964-4bd9-8e8b-99243feb7bdf" providerId="ADAL" clId="{CC19B848-56D3-42BA-AC21-70410110129D}" dt="2023-03-20T21:41:59.151" v="62" actId="1076"/>
          <ac:picMkLst>
            <pc:docMk/>
            <pc:sldMk cId="2196216605" sldId="258"/>
            <ac:picMk id="10" creationId="{9A77EF08-AB91-4605-6834-FA25CCD51D68}"/>
          </ac:picMkLst>
        </pc:picChg>
        <pc:picChg chg="add mod">
          <ac:chgData name="Astra Belille-Sharp" userId="a1fd3472-7964-4bd9-8e8b-99243feb7bdf" providerId="ADAL" clId="{CC19B848-56D3-42BA-AC21-70410110129D}" dt="2023-03-20T21:36:35.945" v="7" actId="1076"/>
          <ac:picMkLst>
            <pc:docMk/>
            <pc:sldMk cId="2196216605" sldId="258"/>
            <ac:picMk id="2049" creationId="{1761AC40-644D-A262-AB5B-80A5FE827252}"/>
          </ac:picMkLst>
        </pc:picChg>
        <pc:picChg chg="add mod">
          <ac:chgData name="Astra Belille-Sharp" userId="a1fd3472-7964-4bd9-8e8b-99243feb7bdf" providerId="ADAL" clId="{CC19B848-56D3-42BA-AC21-70410110129D}" dt="2023-03-20T21:36:51.289" v="10" actId="14100"/>
          <ac:picMkLst>
            <pc:docMk/>
            <pc:sldMk cId="2196216605" sldId="258"/>
            <ac:picMk id="2050" creationId="{8DA35ED5-E7C3-0F74-079C-DF6396927421}"/>
          </ac:picMkLst>
        </pc:picChg>
        <pc:picChg chg="add mod">
          <ac:chgData name="Astra Belille-Sharp" userId="a1fd3472-7964-4bd9-8e8b-99243feb7bdf" providerId="ADAL" clId="{CC19B848-56D3-42BA-AC21-70410110129D}" dt="2023-03-20T21:36:56.973" v="11" actId="14100"/>
          <ac:picMkLst>
            <pc:docMk/>
            <pc:sldMk cId="2196216605" sldId="258"/>
            <ac:picMk id="2051" creationId="{7B6B99FF-DD22-812A-369E-31EC69900E58}"/>
          </ac:picMkLst>
        </pc:picChg>
      </pc:sldChg>
      <pc:sldChg chg="modSp add mod modAnim">
        <pc:chgData name="Astra Belille-Sharp" userId="a1fd3472-7964-4bd9-8e8b-99243feb7bdf" providerId="ADAL" clId="{CC19B848-56D3-42BA-AC21-70410110129D}" dt="2023-03-20T21:58:24.384" v="1445"/>
        <pc:sldMkLst>
          <pc:docMk/>
          <pc:sldMk cId="846761501" sldId="259"/>
        </pc:sldMkLst>
        <pc:picChg chg="mod">
          <ac:chgData name="Astra Belille-Sharp" userId="a1fd3472-7964-4bd9-8e8b-99243feb7bdf" providerId="ADAL" clId="{CC19B848-56D3-42BA-AC21-70410110129D}" dt="2023-03-20T21:42:19.612" v="64" actId="1076"/>
          <ac:picMkLst>
            <pc:docMk/>
            <pc:sldMk cId="846761501" sldId="259"/>
            <ac:picMk id="5" creationId="{010F027A-F45E-2D57-789D-CDA723453D86}"/>
          </ac:picMkLst>
        </pc:picChg>
        <pc:picChg chg="mod">
          <ac:chgData name="Astra Belille-Sharp" userId="a1fd3472-7964-4bd9-8e8b-99243feb7bdf" providerId="ADAL" clId="{CC19B848-56D3-42BA-AC21-70410110129D}" dt="2023-03-20T21:42:27.267" v="65" actId="1076"/>
          <ac:picMkLst>
            <pc:docMk/>
            <pc:sldMk cId="846761501" sldId="259"/>
            <ac:picMk id="9" creationId="{DA589D32-4DCF-86CD-8769-04341D494296}"/>
          </ac:picMkLst>
        </pc:picChg>
        <pc:picChg chg="mod">
          <ac:chgData name="Astra Belille-Sharp" userId="a1fd3472-7964-4bd9-8e8b-99243feb7bdf" providerId="ADAL" clId="{CC19B848-56D3-42BA-AC21-70410110129D}" dt="2023-03-20T21:42:30.954" v="66" actId="1076"/>
          <ac:picMkLst>
            <pc:docMk/>
            <pc:sldMk cId="846761501" sldId="259"/>
            <ac:picMk id="10" creationId="{9A77EF08-AB91-4605-6834-FA25CCD51D68}"/>
          </ac:picMkLst>
        </pc:picChg>
      </pc:sldChg>
      <pc:sldChg chg="addSp modSp new mod ord setBg modAnim">
        <pc:chgData name="Astra Belille-Sharp" userId="a1fd3472-7964-4bd9-8e8b-99243feb7bdf" providerId="ADAL" clId="{CC19B848-56D3-42BA-AC21-70410110129D}" dt="2023-03-20T22:13:17.365" v="1693"/>
        <pc:sldMkLst>
          <pc:docMk/>
          <pc:sldMk cId="1112299621" sldId="260"/>
        </pc:sldMkLst>
        <pc:spChg chg="add mod">
          <ac:chgData name="Astra Belille-Sharp" userId="a1fd3472-7964-4bd9-8e8b-99243feb7bdf" providerId="ADAL" clId="{CC19B848-56D3-42BA-AC21-70410110129D}" dt="2023-03-20T22:04:02.575" v="1534" actId="1038"/>
          <ac:spMkLst>
            <pc:docMk/>
            <pc:sldMk cId="1112299621" sldId="260"/>
            <ac:spMk id="2" creationId="{15CC0997-B6A8-AD31-456E-0DE2AAF912B2}"/>
          </ac:spMkLst>
        </pc:spChg>
        <pc:spChg chg="add mod">
          <ac:chgData name="Astra Belille-Sharp" userId="a1fd3472-7964-4bd9-8e8b-99243feb7bdf" providerId="ADAL" clId="{CC19B848-56D3-42BA-AC21-70410110129D}" dt="2023-03-20T22:02:58.728" v="1503" actId="255"/>
          <ac:spMkLst>
            <pc:docMk/>
            <pc:sldMk cId="1112299621" sldId="260"/>
            <ac:spMk id="3" creationId="{66B38685-F601-BA1E-A090-850BF6A937F3}"/>
          </ac:spMkLst>
        </pc:spChg>
        <pc:spChg chg="add mod">
          <ac:chgData name="Astra Belille-Sharp" userId="a1fd3472-7964-4bd9-8e8b-99243feb7bdf" providerId="ADAL" clId="{CC19B848-56D3-42BA-AC21-70410110129D}" dt="2023-03-20T22:03:22.932" v="1523" actId="1036"/>
          <ac:spMkLst>
            <pc:docMk/>
            <pc:sldMk cId="1112299621" sldId="260"/>
            <ac:spMk id="4" creationId="{529B0FE5-F424-F42D-93A1-6A78039DF327}"/>
          </ac:spMkLst>
        </pc:spChg>
        <pc:spChg chg="add mod">
          <ac:chgData name="Astra Belille-Sharp" userId="a1fd3472-7964-4bd9-8e8b-99243feb7bdf" providerId="ADAL" clId="{CC19B848-56D3-42BA-AC21-70410110129D}" dt="2023-03-20T22:03:22.932" v="1523" actId="1036"/>
          <ac:spMkLst>
            <pc:docMk/>
            <pc:sldMk cId="1112299621" sldId="260"/>
            <ac:spMk id="5" creationId="{F92AF94E-A86E-1B7B-E3F6-FA14B55237FA}"/>
          </ac:spMkLst>
        </pc:spChg>
        <pc:spChg chg="add mod">
          <ac:chgData name="Astra Belille-Sharp" userId="a1fd3472-7964-4bd9-8e8b-99243feb7bdf" providerId="ADAL" clId="{CC19B848-56D3-42BA-AC21-70410110129D}" dt="2023-03-20T22:03:12.569" v="1506" actId="14100"/>
          <ac:spMkLst>
            <pc:docMk/>
            <pc:sldMk cId="1112299621" sldId="260"/>
            <ac:spMk id="6" creationId="{2CC24D92-92AB-269F-5D4B-53ACAD38AC46}"/>
          </ac:spMkLst>
        </pc:spChg>
        <pc:spChg chg="add">
          <ac:chgData name="Astra Belille-Sharp" userId="a1fd3472-7964-4bd9-8e8b-99243feb7bdf" providerId="ADAL" clId="{CC19B848-56D3-42BA-AC21-70410110129D}" dt="2023-03-20T22:01:59.440" v="1492" actId="26606"/>
          <ac:spMkLst>
            <pc:docMk/>
            <pc:sldMk cId="1112299621" sldId="260"/>
            <ac:spMk id="11" creationId="{09588DA8-065E-4F6F-8EFD-43104AB2E0CF}"/>
          </ac:spMkLst>
        </pc:spChg>
        <pc:spChg chg="add">
          <ac:chgData name="Astra Belille-Sharp" userId="a1fd3472-7964-4bd9-8e8b-99243feb7bdf" providerId="ADAL" clId="{CC19B848-56D3-42BA-AC21-70410110129D}" dt="2023-03-20T22:01:59.440" v="1492" actId="26606"/>
          <ac:spMkLst>
            <pc:docMk/>
            <pc:sldMk cId="1112299621" sldId="260"/>
            <ac:spMk id="13" creationId="{C4285719-470E-454C-AF62-8323075F1F5B}"/>
          </ac:spMkLst>
        </pc:spChg>
        <pc:spChg chg="add">
          <ac:chgData name="Astra Belille-Sharp" userId="a1fd3472-7964-4bd9-8e8b-99243feb7bdf" providerId="ADAL" clId="{CC19B848-56D3-42BA-AC21-70410110129D}" dt="2023-03-20T22:01:59.440" v="1492" actId="26606"/>
          <ac:spMkLst>
            <pc:docMk/>
            <pc:sldMk cId="1112299621" sldId="260"/>
            <ac:spMk id="15" creationId="{CD9FE4EF-C4D8-49A0-B2FF-81D8DB7D8A24}"/>
          </ac:spMkLst>
        </pc:spChg>
        <pc:spChg chg="add">
          <ac:chgData name="Astra Belille-Sharp" userId="a1fd3472-7964-4bd9-8e8b-99243feb7bdf" providerId="ADAL" clId="{CC19B848-56D3-42BA-AC21-70410110129D}" dt="2023-03-20T22:01:59.440" v="1492" actId="26606"/>
          <ac:spMkLst>
            <pc:docMk/>
            <pc:sldMk cId="1112299621" sldId="260"/>
            <ac:spMk id="17" creationId="{4300840D-0A0B-4512-BACA-B439D5B9C57C}"/>
          </ac:spMkLst>
        </pc:spChg>
        <pc:spChg chg="add">
          <ac:chgData name="Astra Belille-Sharp" userId="a1fd3472-7964-4bd9-8e8b-99243feb7bdf" providerId="ADAL" clId="{CC19B848-56D3-42BA-AC21-70410110129D}" dt="2023-03-20T22:01:59.440" v="1492" actId="26606"/>
          <ac:spMkLst>
            <pc:docMk/>
            <pc:sldMk cId="1112299621" sldId="260"/>
            <ac:spMk id="19" creationId="{D2B78728-A580-49A7-84F9-6EF6F583ADE0}"/>
          </ac:spMkLst>
        </pc:spChg>
        <pc:spChg chg="add">
          <ac:chgData name="Astra Belille-Sharp" userId="a1fd3472-7964-4bd9-8e8b-99243feb7bdf" providerId="ADAL" clId="{CC19B848-56D3-42BA-AC21-70410110129D}" dt="2023-03-20T22:01:59.440" v="1492" actId="26606"/>
          <ac:spMkLst>
            <pc:docMk/>
            <pc:sldMk cId="1112299621" sldId="260"/>
            <ac:spMk id="21" creationId="{38FAA1A1-D861-433F-88FA-1E9D6FD31D11}"/>
          </ac:spMkLst>
        </pc:spChg>
        <pc:spChg chg="add">
          <ac:chgData name="Astra Belille-Sharp" userId="a1fd3472-7964-4bd9-8e8b-99243feb7bdf" providerId="ADAL" clId="{CC19B848-56D3-42BA-AC21-70410110129D}" dt="2023-03-20T22:01:59.440" v="1492" actId="26606"/>
          <ac:spMkLst>
            <pc:docMk/>
            <pc:sldMk cId="1112299621" sldId="260"/>
            <ac:spMk id="23" creationId="{8D71EDA1-87BF-4D5D-AB79-F346FD19278A}"/>
          </ac:spMkLst>
        </pc:spChg>
      </pc:sldChg>
      <pc:sldChg chg="addSp delSp modSp new mod setBg">
        <pc:chgData name="Astra Belille-Sharp" userId="a1fd3472-7964-4bd9-8e8b-99243feb7bdf" providerId="ADAL" clId="{CC19B848-56D3-42BA-AC21-70410110129D}" dt="2023-03-20T22:09:44.719" v="1638" actId="26606"/>
        <pc:sldMkLst>
          <pc:docMk/>
          <pc:sldMk cId="4096926978" sldId="261"/>
        </pc:sldMkLst>
        <pc:spChg chg="add mod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2" creationId="{7241E768-9270-3B75-807B-EE37536338D1}"/>
          </ac:spMkLst>
        </pc:spChg>
        <pc:spChg chg="add mod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3" creationId="{FCDFBA66-E382-9F48-DBB0-734E37DBC024}"/>
          </ac:spMkLst>
        </pc:spChg>
        <pc:spChg chg="add mod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4" creationId="{A0EE1797-9136-8A70-31D5-6CAE5E83F4C4}"/>
          </ac:spMkLst>
        </pc:spChg>
        <pc:spChg chg="add mod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5" creationId="{C6025274-D43D-8FDB-B0B2-167EED63F72A}"/>
          </ac:spMkLst>
        </pc:spChg>
        <pc:spChg chg="add mod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6" creationId="{93CBF000-AFA4-D25F-9F3C-6DD0C1608D6D}"/>
          </ac:spMkLst>
        </pc:spChg>
        <pc:spChg chg="add mod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7" creationId="{E1333F22-2338-3AFC-451D-1B21C6853EA9}"/>
          </ac:spMkLst>
        </pc:spChg>
        <pc:spChg chg="add mod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8" creationId="{FEC2F08C-2877-6F42-58F4-6C91680F80BE}"/>
          </ac:spMkLst>
        </pc:spChg>
        <pc:spChg chg="add mod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9" creationId="{5F70E8A4-75CC-3655-E462-6070DECBAEF0}"/>
          </ac:spMkLst>
        </pc:spChg>
        <pc:spChg chg="add mod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10" creationId="{0E65A7F8-47FB-0925-0C31-54E0492C9F9E}"/>
          </ac:spMkLst>
        </pc:spChg>
        <pc:spChg chg="add del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16" creationId="{2596F992-698C-48C0-9D89-70DA4CE927EF}"/>
          </ac:spMkLst>
        </pc:spChg>
        <pc:spChg chg="add del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18" creationId="{A344AAA5-41F4-4862-97EF-688D31DC7567}"/>
          </ac:spMkLst>
        </pc:spChg>
        <pc:spChg chg="add del">
          <ac:chgData name="Astra Belille-Sharp" userId="a1fd3472-7964-4bd9-8e8b-99243feb7bdf" providerId="ADAL" clId="{CC19B848-56D3-42BA-AC21-70410110129D}" dt="2023-03-20T22:09:44.719" v="1638" actId="26606"/>
          <ac:spMkLst>
            <pc:docMk/>
            <pc:sldMk cId="4096926978" sldId="261"/>
            <ac:spMk id="20" creationId="{69E1A62C-2AAF-4B3E-8CDB-65E237080997}"/>
          </ac:spMkLst>
        </pc:spChg>
      </pc:sldChg>
      <pc:sldChg chg="addSp delSp modSp new mod ord setBg">
        <pc:chgData name="Astra Belille-Sharp" userId="a1fd3472-7964-4bd9-8e8b-99243feb7bdf" providerId="ADAL" clId="{CC19B848-56D3-42BA-AC21-70410110129D}" dt="2023-03-20T22:12:50.770" v="1689"/>
        <pc:sldMkLst>
          <pc:docMk/>
          <pc:sldMk cId="2945381083" sldId="262"/>
        </pc:sldMkLst>
        <pc:spChg chg="add mod">
          <ac:chgData name="Astra Belille-Sharp" userId="a1fd3472-7964-4bd9-8e8b-99243feb7bdf" providerId="ADAL" clId="{CC19B848-56D3-42BA-AC21-70410110129D}" dt="2023-03-20T22:12:41.990" v="1687" actId="2711"/>
          <ac:spMkLst>
            <pc:docMk/>
            <pc:sldMk cId="2945381083" sldId="262"/>
            <ac:spMk id="2" creationId="{EDDE3689-96E8-04E2-6490-7DE6CAAEDFEE}"/>
          </ac:spMkLst>
        </pc:spChg>
        <pc:spChg chg="add del">
          <ac:chgData name="Astra Belille-Sharp" userId="a1fd3472-7964-4bd9-8e8b-99243feb7bdf" providerId="ADAL" clId="{CC19B848-56D3-42BA-AC21-70410110129D}" dt="2023-03-20T22:11:48.080" v="1677" actId="26606"/>
          <ac:spMkLst>
            <pc:docMk/>
            <pc:sldMk cId="2945381083" sldId="262"/>
            <ac:spMk id="3079" creationId="{8D0D6D3E-D7F9-4591-9CA9-DDF4DB1F73DA}"/>
          </ac:spMkLst>
        </pc:spChg>
        <pc:spChg chg="add del">
          <ac:chgData name="Astra Belille-Sharp" userId="a1fd3472-7964-4bd9-8e8b-99243feb7bdf" providerId="ADAL" clId="{CC19B848-56D3-42BA-AC21-70410110129D}" dt="2023-03-20T22:11:48.080" v="1677" actId="26606"/>
          <ac:spMkLst>
            <pc:docMk/>
            <pc:sldMk cId="2945381083" sldId="262"/>
            <ac:spMk id="3081" creationId="{C4C9F2B0-1044-46EB-8AEB-C3BFFDE6C2CC}"/>
          </ac:spMkLst>
        </pc:spChg>
        <pc:spChg chg="add del">
          <ac:chgData name="Astra Belille-Sharp" userId="a1fd3472-7964-4bd9-8e8b-99243feb7bdf" providerId="ADAL" clId="{CC19B848-56D3-42BA-AC21-70410110129D}" dt="2023-03-20T22:11:48.080" v="1677" actId="26606"/>
          <ac:spMkLst>
            <pc:docMk/>
            <pc:sldMk cId="2945381083" sldId="262"/>
            <ac:spMk id="3083" creationId="{D28B54C3-B57B-472A-B96E-1FCB67093DC2}"/>
          </ac:spMkLst>
        </pc:spChg>
        <pc:spChg chg="add del">
          <ac:chgData name="Astra Belille-Sharp" userId="a1fd3472-7964-4bd9-8e8b-99243feb7bdf" providerId="ADAL" clId="{CC19B848-56D3-42BA-AC21-70410110129D}" dt="2023-03-20T22:11:48.080" v="1677" actId="26606"/>
          <ac:spMkLst>
            <pc:docMk/>
            <pc:sldMk cId="2945381083" sldId="262"/>
            <ac:spMk id="3085" creationId="{7DB3C429-F8DA-49B9-AF84-21996FCF78B5}"/>
          </ac:spMkLst>
        </pc:spChg>
        <pc:spChg chg="add del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090" creationId="{A4E37431-20F0-4DD6-84A9-ED2B644943A2}"/>
          </ac:spMkLst>
        </pc:spChg>
        <pc:spChg chg="add del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092" creationId="{0AE98B72-66C6-4AB4-AF0D-BA830DE86393}"/>
          </ac:spMkLst>
        </pc:spChg>
        <pc:spChg chg="add del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094" creationId="{407EAFC6-733F-403D-BB4D-05A3A28742F1}"/>
          </ac:spMkLst>
        </pc:spChg>
        <pc:spChg chg="add del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096" creationId="{17A36730-4CB0-4F61-AD11-A44C9765833F}"/>
          </ac:spMkLst>
        </pc:spChg>
        <pc:spChg chg="add del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098" creationId="{C69C79E1-F916-4929-A4F3-DE763D4BFA57}"/>
          </ac:spMkLst>
        </pc:spChg>
        <pc:spChg chg="add del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100" creationId="{767334AB-16BD-4EC7-8C6B-4B5171600933}"/>
          </ac:spMkLst>
        </pc:spChg>
        <pc:spChg chg="add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105" creationId="{A4E37431-20F0-4DD6-84A9-ED2B644943A2}"/>
          </ac:spMkLst>
        </pc:spChg>
        <pc:spChg chg="add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107" creationId="{0AE98B72-66C6-4AB4-AF0D-BA830DE86393}"/>
          </ac:spMkLst>
        </pc:spChg>
        <pc:spChg chg="add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109" creationId="{407EAFC6-733F-403D-BB4D-05A3A28742F1}"/>
          </ac:spMkLst>
        </pc:spChg>
        <pc:spChg chg="add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111" creationId="{17A36730-4CB0-4F61-AD11-A44C9765833F}"/>
          </ac:spMkLst>
        </pc:spChg>
        <pc:spChg chg="add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113" creationId="{C69C79E1-F916-4929-A4F3-DE763D4BFA57}"/>
          </ac:spMkLst>
        </pc:spChg>
        <pc:spChg chg="add">
          <ac:chgData name="Astra Belille-Sharp" userId="a1fd3472-7964-4bd9-8e8b-99243feb7bdf" providerId="ADAL" clId="{CC19B848-56D3-42BA-AC21-70410110129D}" dt="2023-03-20T22:12:37.259" v="1686" actId="26606"/>
          <ac:spMkLst>
            <pc:docMk/>
            <pc:sldMk cId="2945381083" sldId="262"/>
            <ac:spMk id="3115" creationId="{767334AB-16BD-4EC7-8C6B-4B5171600933}"/>
          </ac:spMkLst>
        </pc:spChg>
        <pc:picChg chg="add mod ord">
          <ac:chgData name="Astra Belille-Sharp" userId="a1fd3472-7964-4bd9-8e8b-99243feb7bdf" providerId="ADAL" clId="{CC19B848-56D3-42BA-AC21-70410110129D}" dt="2023-03-20T22:11:48.080" v="1677" actId="26606"/>
          <ac:picMkLst>
            <pc:docMk/>
            <pc:sldMk cId="2945381083" sldId="262"/>
            <ac:picMk id="3074" creationId="{058A8D10-3C5F-142C-3A20-9C59F0056473}"/>
          </ac:picMkLst>
        </pc:picChg>
      </pc:sldChg>
      <pc:sldMasterChg chg="addSp modSp mod">
        <pc:chgData name="Astra Belille-Sharp" userId="a1fd3472-7964-4bd9-8e8b-99243feb7bdf" providerId="ADAL" clId="{CC19B848-56D3-42BA-AC21-70410110129D}" dt="2023-03-20T22:13:59.724" v="1759"/>
        <pc:sldMasterMkLst>
          <pc:docMk/>
          <pc:sldMasterMk cId="311687176" sldId="2147483648"/>
        </pc:sldMasterMkLst>
        <pc:spChg chg="add mod ord modVis">
          <ac:chgData name="Astra Belille-Sharp" userId="a1fd3472-7964-4bd9-8e8b-99243feb7bdf" providerId="ADAL" clId="{CC19B848-56D3-42BA-AC21-70410110129D}" dt="2023-03-20T22:13:59.693" v="1728"/>
          <ac:spMkLst>
            <pc:docMk/>
            <pc:sldMasterMk cId="311687176" sldId="2147483648"/>
            <ac:spMk id="7" creationId="{AA21D139-7944-C631-6EC8-82D8557D33A4}"/>
          </ac:spMkLst>
        </pc:spChg>
        <pc:spChg chg="add mod ord modVis">
          <ac:chgData name="Astra Belille-Sharp" userId="a1fd3472-7964-4bd9-8e8b-99243feb7bdf" providerId="ADAL" clId="{CC19B848-56D3-42BA-AC21-70410110129D}" dt="2023-03-20T22:13:59.724" v="1759"/>
          <ac:spMkLst>
            <pc:docMk/>
            <pc:sldMasterMk cId="311687176" sldId="2147483648"/>
            <ac:spMk id="8" creationId="{8A87010F-3E5D-A205-7D71-7FB82E00A981}"/>
          </ac:spMkLst>
        </pc:spChg>
      </pc:sldMasterChg>
    </pc:docChg>
  </pc:docChgLst>
  <pc:docChgLst>
    <pc:chgData name="Mrs Belille-Sharp" userId="S::gw08belilleastra@glow.sch.uk::a1fd3472-7964-4bd9-8e8b-99243feb7bdf" providerId="AD" clId="Web-{68508B7F-EF1E-F7F3-1953-E03DDC5BABC3}"/>
    <pc:docChg chg="modSld sldOrd">
      <pc:chgData name="Mrs Belille-Sharp" userId="S::gw08belilleastra@glow.sch.uk::a1fd3472-7964-4bd9-8e8b-99243feb7bdf" providerId="AD" clId="Web-{68508B7F-EF1E-F7F3-1953-E03DDC5BABC3}" dt="2024-03-14T15:30:00.193" v="10" actId="20577"/>
      <pc:docMkLst>
        <pc:docMk/>
      </pc:docMkLst>
      <pc:sldChg chg="modSp ord">
        <pc:chgData name="Mrs Belille-Sharp" userId="S::gw08belilleastra@glow.sch.uk::a1fd3472-7964-4bd9-8e8b-99243feb7bdf" providerId="AD" clId="Web-{68508B7F-EF1E-F7F3-1953-E03DDC5BABC3}" dt="2024-03-14T15:30:00.193" v="10" actId="20577"/>
        <pc:sldMkLst>
          <pc:docMk/>
          <pc:sldMk cId="3420846113" sldId="256"/>
        </pc:sldMkLst>
        <pc:graphicFrameChg chg="modGraphic">
          <ac:chgData name="Mrs Belille-Sharp" userId="S::gw08belilleastra@glow.sch.uk::a1fd3472-7964-4bd9-8e8b-99243feb7bdf" providerId="AD" clId="Web-{68508B7F-EF1E-F7F3-1953-E03DDC5BABC3}" dt="2024-03-14T15:30:00.193" v="10" actId="20577"/>
          <ac:graphicFrameMkLst>
            <pc:docMk/>
            <pc:sldMk cId="3420846113" sldId="256"/>
            <ac:graphicFrameMk id="6" creationId="{D29C70A9-AAC2-21D8-A6DF-AED9001F3864}"/>
          </ac:graphicFrameMkLst>
        </pc:graphicFrameChg>
      </pc:sldChg>
      <pc:sldChg chg="modSp">
        <pc:chgData name="Mrs Belille-Sharp" userId="S::gw08belilleastra@glow.sch.uk::a1fd3472-7964-4bd9-8e8b-99243feb7bdf" providerId="AD" clId="Web-{68508B7F-EF1E-F7F3-1953-E03DDC5BABC3}" dt="2024-03-14T15:29:49.068" v="7" actId="20577"/>
        <pc:sldMkLst>
          <pc:docMk/>
          <pc:sldMk cId="4096926978" sldId="261"/>
        </pc:sldMkLst>
        <pc:spChg chg="mod">
          <ac:chgData name="Mrs Belille-Sharp" userId="S::gw08belilleastra@glow.sch.uk::a1fd3472-7964-4bd9-8e8b-99243feb7bdf" providerId="AD" clId="Web-{68508B7F-EF1E-F7F3-1953-E03DDC5BABC3}" dt="2024-03-14T15:29:49.068" v="7" actId="20577"/>
          <ac:spMkLst>
            <pc:docMk/>
            <pc:sldMk cId="4096926978" sldId="261"/>
            <ac:spMk id="7" creationId="{E1333F22-2338-3AFC-451D-1B21C6853EA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F0800-3721-4FD2-9C40-BA49F6F3840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790398-F6EF-492E-8378-E1D53DFEA2D5}">
      <dgm:prSet/>
      <dgm:spPr/>
      <dgm:t>
        <a:bodyPr/>
        <a:lstStyle/>
        <a:p>
          <a:r>
            <a:rPr lang="en-GB" dirty="0">
              <a:latin typeface="Comic Sans MS"/>
            </a:rPr>
            <a:t>Key Dates:</a:t>
          </a:r>
          <a:endParaRPr lang="en-US" dirty="0">
            <a:latin typeface="Comic Sans MS"/>
          </a:endParaRPr>
        </a:p>
      </dgm:t>
    </dgm:pt>
    <dgm:pt modelId="{54155014-A809-4027-B7CC-7668F4989296}" type="parTrans" cxnId="{2B2B8FF5-AE4B-4EBC-A772-3EC018B1135C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9C0178C2-DE65-414F-B8FC-5946B83FB36B}" type="sibTrans" cxnId="{2B2B8FF5-AE4B-4EBC-A772-3EC018B1135C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17B5DD46-071F-4AF8-A8BC-C84EEC022F51}">
      <dgm:prSet/>
      <dgm:spPr/>
      <dgm:t>
        <a:bodyPr/>
        <a:lstStyle/>
        <a:p>
          <a:r>
            <a:rPr lang="en-GB" dirty="0">
              <a:latin typeface="Comic Sans MS" panose="030F0702030302020204" pitchFamily="66" charset="0"/>
            </a:rPr>
            <a:t>S3 Options Forms distributed to pupils:</a:t>
          </a:r>
        </a:p>
        <a:p>
          <a:r>
            <a:rPr lang="en-GB" dirty="0">
              <a:latin typeface="Comic Sans MS" panose="030F0702030302020204" pitchFamily="66" charset="0"/>
            </a:rPr>
            <a:t>Period 7 Monday 11 March 2024.</a:t>
          </a:r>
          <a:endParaRPr lang="en-US" dirty="0">
            <a:latin typeface="Comic Sans MS" panose="030F0702030302020204" pitchFamily="66" charset="0"/>
          </a:endParaRPr>
        </a:p>
      </dgm:t>
    </dgm:pt>
    <dgm:pt modelId="{429B7BA7-2940-4632-ACE7-793B72597151}" type="parTrans" cxnId="{D1563E9A-2833-47A2-8D6B-10BCA528DCA6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25299959-BBDB-4FF0-9E4D-9FD4C2AFD0DF}" type="sibTrans" cxnId="{D1563E9A-2833-47A2-8D6B-10BCA528DCA6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A744AFBC-2DC0-4C96-A1C3-90FE704364AF}">
      <dgm:prSet/>
      <dgm:spPr/>
      <dgm:t>
        <a:bodyPr/>
        <a:lstStyle/>
        <a:p>
          <a:r>
            <a:rPr lang="en-GB" dirty="0">
              <a:latin typeface="Comic Sans MS" panose="030F0702030302020204" pitchFamily="66" charset="0"/>
            </a:rPr>
            <a:t>Options email sent to pupils Glow email addresses: </a:t>
          </a:r>
        </a:p>
        <a:p>
          <a:r>
            <a:rPr lang="en-GB" dirty="0">
              <a:latin typeface="Comic Sans MS" panose="030F0702030302020204" pitchFamily="66" charset="0"/>
            </a:rPr>
            <a:t>3:30 pm Monday 11 March 2024.</a:t>
          </a:r>
          <a:endParaRPr lang="en-US" dirty="0">
            <a:latin typeface="Comic Sans MS" panose="030F0702030302020204" pitchFamily="66" charset="0"/>
          </a:endParaRPr>
        </a:p>
      </dgm:t>
    </dgm:pt>
    <dgm:pt modelId="{4F1B678B-10AB-44B8-9A54-A3AFCD346E84}" type="parTrans" cxnId="{3B0AACDF-D988-47A7-91B7-849C9758074E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837D6B53-F66D-445F-B46D-90F48DC28534}" type="sibTrans" cxnId="{3B0AACDF-D988-47A7-91B7-849C9758074E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5A107583-8AD8-4FAF-870A-A643C641A71E}">
      <dgm:prSet/>
      <dgm:spPr/>
      <dgm:t>
        <a:bodyPr/>
        <a:lstStyle/>
        <a:p>
          <a:r>
            <a:rPr lang="en-GB" dirty="0">
              <a:latin typeface="Comic Sans MS" panose="030F0702030302020204" pitchFamily="66" charset="0"/>
            </a:rPr>
            <a:t>Deadline for submission of paper Option Forms in PSP:</a:t>
          </a:r>
        </a:p>
        <a:p>
          <a:r>
            <a:rPr lang="en-GB" dirty="0">
              <a:latin typeface="Comic Sans MS"/>
            </a:rPr>
            <a:t>3:30 pm Monday 20 March 2024.</a:t>
          </a:r>
          <a:endParaRPr lang="en-US" dirty="0">
            <a:latin typeface="Comic Sans MS"/>
          </a:endParaRPr>
        </a:p>
      </dgm:t>
    </dgm:pt>
    <dgm:pt modelId="{307A1B46-AB8E-4B2D-9904-DC34BB2177D1}" type="parTrans" cxnId="{174A40E2-C48D-46E6-AF0B-3F87BDCC6814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4773C5AE-EB2B-47B1-9BE2-5FB23647A050}" type="sibTrans" cxnId="{174A40E2-C48D-46E6-AF0B-3F87BDCC6814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6941EE38-A092-4D0E-9E4A-650D75461B9A}">
      <dgm:prSet/>
      <dgm:spPr/>
      <dgm:t>
        <a:bodyPr/>
        <a:lstStyle/>
        <a:p>
          <a:r>
            <a:rPr lang="en-GB" dirty="0">
              <a:latin typeface="Comic Sans MS" panose="030F0702030302020204" pitchFamily="66" charset="0"/>
            </a:rPr>
            <a:t>Deadline for submission of pupil options online:</a:t>
          </a:r>
        </a:p>
        <a:p>
          <a:r>
            <a:rPr lang="en-GB" dirty="0">
              <a:latin typeface="Comic Sans MS" panose="030F0702030302020204" pitchFamily="66" charset="0"/>
            </a:rPr>
            <a:t>11:00 pm Wednesday 20 March 2024.</a:t>
          </a:r>
          <a:endParaRPr lang="en-US" dirty="0">
            <a:latin typeface="Comic Sans MS" panose="030F0702030302020204" pitchFamily="66" charset="0"/>
          </a:endParaRPr>
        </a:p>
      </dgm:t>
    </dgm:pt>
    <dgm:pt modelId="{DFA1844F-5192-42BC-B95B-AF83E16E1E2F}" type="parTrans" cxnId="{FE3753AA-185D-4108-AB2B-E281E255FF19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6B256622-18DF-4D0C-83DD-FD52DF2CEED8}" type="sibTrans" cxnId="{FE3753AA-185D-4108-AB2B-E281E255FF19}">
      <dgm:prSet/>
      <dgm:spPr/>
      <dgm:t>
        <a:bodyPr/>
        <a:lstStyle/>
        <a:p>
          <a:endParaRPr lang="en-US">
            <a:latin typeface="Comic Sans MS" panose="030F0702030302020204" pitchFamily="66" charset="0"/>
          </a:endParaRPr>
        </a:p>
      </dgm:t>
    </dgm:pt>
    <dgm:pt modelId="{5260A738-A614-4B20-8AF2-E7621F588F15}" type="pres">
      <dgm:prSet presAssocID="{262F0800-3721-4FD2-9C40-BA49F6F38407}" presName="vert0" presStyleCnt="0">
        <dgm:presLayoutVars>
          <dgm:dir/>
          <dgm:animOne val="branch"/>
          <dgm:animLvl val="lvl"/>
        </dgm:presLayoutVars>
      </dgm:prSet>
      <dgm:spPr/>
    </dgm:pt>
    <dgm:pt modelId="{FB7B224E-A7A2-4908-9A27-A06238CECDC5}" type="pres">
      <dgm:prSet presAssocID="{A9790398-F6EF-492E-8378-E1D53DFEA2D5}" presName="thickLine" presStyleLbl="alignNode1" presStyleIdx="0" presStyleCnt="1"/>
      <dgm:spPr/>
    </dgm:pt>
    <dgm:pt modelId="{76103689-1A2F-44C5-AD5C-EEA98511823A}" type="pres">
      <dgm:prSet presAssocID="{A9790398-F6EF-492E-8378-E1D53DFEA2D5}" presName="horz1" presStyleCnt="0"/>
      <dgm:spPr/>
    </dgm:pt>
    <dgm:pt modelId="{4E7CE90E-3F62-43C8-A616-E5CAD75EB0B9}" type="pres">
      <dgm:prSet presAssocID="{A9790398-F6EF-492E-8378-E1D53DFEA2D5}" presName="tx1" presStyleLbl="revTx" presStyleIdx="0" presStyleCnt="5"/>
      <dgm:spPr/>
    </dgm:pt>
    <dgm:pt modelId="{A6264D23-4199-4E18-9775-859DCAF005C1}" type="pres">
      <dgm:prSet presAssocID="{A9790398-F6EF-492E-8378-E1D53DFEA2D5}" presName="vert1" presStyleCnt="0"/>
      <dgm:spPr/>
    </dgm:pt>
    <dgm:pt modelId="{C721F9D5-9425-4C20-B5E4-FE2528E486D1}" type="pres">
      <dgm:prSet presAssocID="{17B5DD46-071F-4AF8-A8BC-C84EEC022F51}" presName="vertSpace2a" presStyleCnt="0"/>
      <dgm:spPr/>
    </dgm:pt>
    <dgm:pt modelId="{B7D1335B-A9B4-4D72-AA65-2B520806F9FF}" type="pres">
      <dgm:prSet presAssocID="{17B5DD46-071F-4AF8-A8BC-C84EEC022F51}" presName="horz2" presStyleCnt="0"/>
      <dgm:spPr/>
    </dgm:pt>
    <dgm:pt modelId="{F3AE59CC-8222-4F1B-9CC7-265DD20D4194}" type="pres">
      <dgm:prSet presAssocID="{17B5DD46-071F-4AF8-A8BC-C84EEC022F51}" presName="horzSpace2" presStyleCnt="0"/>
      <dgm:spPr/>
    </dgm:pt>
    <dgm:pt modelId="{A0B25FFB-2A30-4C8C-9B76-C05F490AD463}" type="pres">
      <dgm:prSet presAssocID="{17B5DD46-071F-4AF8-A8BC-C84EEC022F51}" presName="tx2" presStyleLbl="revTx" presStyleIdx="1" presStyleCnt="5"/>
      <dgm:spPr/>
    </dgm:pt>
    <dgm:pt modelId="{394C8A01-1836-4583-87E7-9AFFA935D241}" type="pres">
      <dgm:prSet presAssocID="{17B5DD46-071F-4AF8-A8BC-C84EEC022F51}" presName="vert2" presStyleCnt="0"/>
      <dgm:spPr/>
    </dgm:pt>
    <dgm:pt modelId="{B3E72749-AE0E-4AAB-8DF0-D727DF7EF773}" type="pres">
      <dgm:prSet presAssocID="{17B5DD46-071F-4AF8-A8BC-C84EEC022F51}" presName="thinLine2b" presStyleLbl="callout" presStyleIdx="0" presStyleCnt="4"/>
      <dgm:spPr/>
    </dgm:pt>
    <dgm:pt modelId="{A53B5285-7654-4636-AD89-60E3B7B2FE41}" type="pres">
      <dgm:prSet presAssocID="{17B5DD46-071F-4AF8-A8BC-C84EEC022F51}" presName="vertSpace2b" presStyleCnt="0"/>
      <dgm:spPr/>
    </dgm:pt>
    <dgm:pt modelId="{FBB974B8-0C04-4BB1-A95D-BB5628182888}" type="pres">
      <dgm:prSet presAssocID="{A744AFBC-2DC0-4C96-A1C3-90FE704364AF}" presName="horz2" presStyleCnt="0"/>
      <dgm:spPr/>
    </dgm:pt>
    <dgm:pt modelId="{9E45A71E-E766-4D66-AB50-375FB1F3017E}" type="pres">
      <dgm:prSet presAssocID="{A744AFBC-2DC0-4C96-A1C3-90FE704364AF}" presName="horzSpace2" presStyleCnt="0"/>
      <dgm:spPr/>
    </dgm:pt>
    <dgm:pt modelId="{BD91D4E7-49C3-4EB3-8DF5-FE64493B2ED1}" type="pres">
      <dgm:prSet presAssocID="{A744AFBC-2DC0-4C96-A1C3-90FE704364AF}" presName="tx2" presStyleLbl="revTx" presStyleIdx="2" presStyleCnt="5"/>
      <dgm:spPr/>
    </dgm:pt>
    <dgm:pt modelId="{2AC04E75-BA17-46F6-AE58-E6CDA668C59E}" type="pres">
      <dgm:prSet presAssocID="{A744AFBC-2DC0-4C96-A1C3-90FE704364AF}" presName="vert2" presStyleCnt="0"/>
      <dgm:spPr/>
    </dgm:pt>
    <dgm:pt modelId="{02AB7927-8421-4D91-BD1A-A077E689F6DA}" type="pres">
      <dgm:prSet presAssocID="{A744AFBC-2DC0-4C96-A1C3-90FE704364AF}" presName="thinLine2b" presStyleLbl="callout" presStyleIdx="1" presStyleCnt="4"/>
      <dgm:spPr/>
    </dgm:pt>
    <dgm:pt modelId="{36F8E2E9-39F1-425E-8584-5E9463606128}" type="pres">
      <dgm:prSet presAssocID="{A744AFBC-2DC0-4C96-A1C3-90FE704364AF}" presName="vertSpace2b" presStyleCnt="0"/>
      <dgm:spPr/>
    </dgm:pt>
    <dgm:pt modelId="{95F105E2-7BD6-4B7E-B616-F76201F11479}" type="pres">
      <dgm:prSet presAssocID="{5A107583-8AD8-4FAF-870A-A643C641A71E}" presName="horz2" presStyleCnt="0"/>
      <dgm:spPr/>
    </dgm:pt>
    <dgm:pt modelId="{403A9DA4-B131-43D9-9290-935947DDC53B}" type="pres">
      <dgm:prSet presAssocID="{5A107583-8AD8-4FAF-870A-A643C641A71E}" presName="horzSpace2" presStyleCnt="0"/>
      <dgm:spPr/>
    </dgm:pt>
    <dgm:pt modelId="{54DBEF6C-9A8D-4893-B992-72A3BC52DBF6}" type="pres">
      <dgm:prSet presAssocID="{5A107583-8AD8-4FAF-870A-A643C641A71E}" presName="tx2" presStyleLbl="revTx" presStyleIdx="3" presStyleCnt="5"/>
      <dgm:spPr/>
    </dgm:pt>
    <dgm:pt modelId="{FF6C3142-BDD7-4B9A-A73A-369F3E940D87}" type="pres">
      <dgm:prSet presAssocID="{5A107583-8AD8-4FAF-870A-A643C641A71E}" presName="vert2" presStyleCnt="0"/>
      <dgm:spPr/>
    </dgm:pt>
    <dgm:pt modelId="{131F8684-FDCD-4A1C-AB37-9D0DE5F862BF}" type="pres">
      <dgm:prSet presAssocID="{5A107583-8AD8-4FAF-870A-A643C641A71E}" presName="thinLine2b" presStyleLbl="callout" presStyleIdx="2" presStyleCnt="4"/>
      <dgm:spPr/>
    </dgm:pt>
    <dgm:pt modelId="{633810A8-09C7-40A9-8E89-A8843E4EBA71}" type="pres">
      <dgm:prSet presAssocID="{5A107583-8AD8-4FAF-870A-A643C641A71E}" presName="vertSpace2b" presStyleCnt="0"/>
      <dgm:spPr/>
    </dgm:pt>
    <dgm:pt modelId="{7AEA2B6E-58FC-4B38-B513-3A79E516D828}" type="pres">
      <dgm:prSet presAssocID="{6941EE38-A092-4D0E-9E4A-650D75461B9A}" presName="horz2" presStyleCnt="0"/>
      <dgm:spPr/>
    </dgm:pt>
    <dgm:pt modelId="{A9B0E06F-1E61-44CE-8E77-A344267001EB}" type="pres">
      <dgm:prSet presAssocID="{6941EE38-A092-4D0E-9E4A-650D75461B9A}" presName="horzSpace2" presStyleCnt="0"/>
      <dgm:spPr/>
    </dgm:pt>
    <dgm:pt modelId="{84F52364-DF44-4D61-A843-977BA84E8E4D}" type="pres">
      <dgm:prSet presAssocID="{6941EE38-A092-4D0E-9E4A-650D75461B9A}" presName="tx2" presStyleLbl="revTx" presStyleIdx="4" presStyleCnt="5"/>
      <dgm:spPr/>
    </dgm:pt>
    <dgm:pt modelId="{547E720B-6D40-449F-BDCF-17B3D35C6BBF}" type="pres">
      <dgm:prSet presAssocID="{6941EE38-A092-4D0E-9E4A-650D75461B9A}" presName="vert2" presStyleCnt="0"/>
      <dgm:spPr/>
    </dgm:pt>
    <dgm:pt modelId="{A03D65EB-295B-4AFF-8444-E4AAE8AB5DF2}" type="pres">
      <dgm:prSet presAssocID="{6941EE38-A092-4D0E-9E4A-650D75461B9A}" presName="thinLine2b" presStyleLbl="callout" presStyleIdx="3" presStyleCnt="4"/>
      <dgm:spPr/>
    </dgm:pt>
    <dgm:pt modelId="{A08CC4FA-D442-469F-A111-D3BEBC0129D1}" type="pres">
      <dgm:prSet presAssocID="{6941EE38-A092-4D0E-9E4A-650D75461B9A}" presName="vertSpace2b" presStyleCnt="0"/>
      <dgm:spPr/>
    </dgm:pt>
  </dgm:ptLst>
  <dgm:cxnLst>
    <dgm:cxn modelId="{EC6B852D-E7CF-4AB2-9595-36A4B6437AA2}" type="presOf" srcId="{5A107583-8AD8-4FAF-870A-A643C641A71E}" destId="{54DBEF6C-9A8D-4893-B992-72A3BC52DBF6}" srcOrd="0" destOrd="0" presId="urn:microsoft.com/office/officeart/2008/layout/LinedList"/>
    <dgm:cxn modelId="{6AC69662-425C-4D0C-8E01-0508746B8E6A}" type="presOf" srcId="{6941EE38-A092-4D0E-9E4A-650D75461B9A}" destId="{84F52364-DF44-4D61-A843-977BA84E8E4D}" srcOrd="0" destOrd="0" presId="urn:microsoft.com/office/officeart/2008/layout/LinedList"/>
    <dgm:cxn modelId="{A211FE45-DE2D-4CD8-B5F9-21B1BCC21462}" type="presOf" srcId="{A744AFBC-2DC0-4C96-A1C3-90FE704364AF}" destId="{BD91D4E7-49C3-4EB3-8DF5-FE64493B2ED1}" srcOrd="0" destOrd="0" presId="urn:microsoft.com/office/officeart/2008/layout/LinedList"/>
    <dgm:cxn modelId="{4C550F8D-79B2-4A1C-826C-3C7554C78754}" type="presOf" srcId="{17B5DD46-071F-4AF8-A8BC-C84EEC022F51}" destId="{A0B25FFB-2A30-4C8C-9B76-C05F490AD463}" srcOrd="0" destOrd="0" presId="urn:microsoft.com/office/officeart/2008/layout/LinedList"/>
    <dgm:cxn modelId="{F2F2AC8F-271A-4D21-BB69-213E6C181127}" type="presOf" srcId="{262F0800-3721-4FD2-9C40-BA49F6F38407}" destId="{5260A738-A614-4B20-8AF2-E7621F588F15}" srcOrd="0" destOrd="0" presId="urn:microsoft.com/office/officeart/2008/layout/LinedList"/>
    <dgm:cxn modelId="{D1563E9A-2833-47A2-8D6B-10BCA528DCA6}" srcId="{A9790398-F6EF-492E-8378-E1D53DFEA2D5}" destId="{17B5DD46-071F-4AF8-A8BC-C84EEC022F51}" srcOrd="0" destOrd="0" parTransId="{429B7BA7-2940-4632-ACE7-793B72597151}" sibTransId="{25299959-BBDB-4FF0-9E4D-9FD4C2AFD0DF}"/>
    <dgm:cxn modelId="{FE3753AA-185D-4108-AB2B-E281E255FF19}" srcId="{A9790398-F6EF-492E-8378-E1D53DFEA2D5}" destId="{6941EE38-A092-4D0E-9E4A-650D75461B9A}" srcOrd="3" destOrd="0" parTransId="{DFA1844F-5192-42BC-B95B-AF83E16E1E2F}" sibTransId="{6B256622-18DF-4D0C-83DD-FD52DF2CEED8}"/>
    <dgm:cxn modelId="{3B0AACDF-D988-47A7-91B7-849C9758074E}" srcId="{A9790398-F6EF-492E-8378-E1D53DFEA2D5}" destId="{A744AFBC-2DC0-4C96-A1C3-90FE704364AF}" srcOrd="1" destOrd="0" parTransId="{4F1B678B-10AB-44B8-9A54-A3AFCD346E84}" sibTransId="{837D6B53-F66D-445F-B46D-90F48DC28534}"/>
    <dgm:cxn modelId="{174A40E2-C48D-46E6-AF0B-3F87BDCC6814}" srcId="{A9790398-F6EF-492E-8378-E1D53DFEA2D5}" destId="{5A107583-8AD8-4FAF-870A-A643C641A71E}" srcOrd="2" destOrd="0" parTransId="{307A1B46-AB8E-4B2D-9904-DC34BB2177D1}" sibTransId="{4773C5AE-EB2B-47B1-9BE2-5FB23647A050}"/>
    <dgm:cxn modelId="{27474EED-F45A-4A8E-9D2C-92DD8C921982}" type="presOf" srcId="{A9790398-F6EF-492E-8378-E1D53DFEA2D5}" destId="{4E7CE90E-3F62-43C8-A616-E5CAD75EB0B9}" srcOrd="0" destOrd="0" presId="urn:microsoft.com/office/officeart/2008/layout/LinedList"/>
    <dgm:cxn modelId="{2B2B8FF5-AE4B-4EBC-A772-3EC018B1135C}" srcId="{262F0800-3721-4FD2-9C40-BA49F6F38407}" destId="{A9790398-F6EF-492E-8378-E1D53DFEA2D5}" srcOrd="0" destOrd="0" parTransId="{54155014-A809-4027-B7CC-7668F4989296}" sibTransId="{9C0178C2-DE65-414F-B8FC-5946B83FB36B}"/>
    <dgm:cxn modelId="{2B1FA21B-5AC0-4519-8CA8-77E5A2EA2ACE}" type="presParOf" srcId="{5260A738-A614-4B20-8AF2-E7621F588F15}" destId="{FB7B224E-A7A2-4908-9A27-A06238CECDC5}" srcOrd="0" destOrd="0" presId="urn:microsoft.com/office/officeart/2008/layout/LinedList"/>
    <dgm:cxn modelId="{A9B86A33-11B1-493E-8568-510E5EF6520B}" type="presParOf" srcId="{5260A738-A614-4B20-8AF2-E7621F588F15}" destId="{76103689-1A2F-44C5-AD5C-EEA98511823A}" srcOrd="1" destOrd="0" presId="urn:microsoft.com/office/officeart/2008/layout/LinedList"/>
    <dgm:cxn modelId="{4CC9D864-AD8E-4CA0-BCA1-7902289965BD}" type="presParOf" srcId="{76103689-1A2F-44C5-AD5C-EEA98511823A}" destId="{4E7CE90E-3F62-43C8-A616-E5CAD75EB0B9}" srcOrd="0" destOrd="0" presId="urn:microsoft.com/office/officeart/2008/layout/LinedList"/>
    <dgm:cxn modelId="{FCE9C0D1-0C4B-4846-9C9F-BB388BD217BC}" type="presParOf" srcId="{76103689-1A2F-44C5-AD5C-EEA98511823A}" destId="{A6264D23-4199-4E18-9775-859DCAF005C1}" srcOrd="1" destOrd="0" presId="urn:microsoft.com/office/officeart/2008/layout/LinedList"/>
    <dgm:cxn modelId="{B80F54D0-1259-4E4E-B3A7-D1AA147434FA}" type="presParOf" srcId="{A6264D23-4199-4E18-9775-859DCAF005C1}" destId="{C721F9D5-9425-4C20-B5E4-FE2528E486D1}" srcOrd="0" destOrd="0" presId="urn:microsoft.com/office/officeart/2008/layout/LinedList"/>
    <dgm:cxn modelId="{7ABE0D84-87B0-4E81-AEED-65119E2ED5CE}" type="presParOf" srcId="{A6264D23-4199-4E18-9775-859DCAF005C1}" destId="{B7D1335B-A9B4-4D72-AA65-2B520806F9FF}" srcOrd="1" destOrd="0" presId="urn:microsoft.com/office/officeart/2008/layout/LinedList"/>
    <dgm:cxn modelId="{5FDA6C46-D7C4-48A3-BF77-6AF97D1E9EFA}" type="presParOf" srcId="{B7D1335B-A9B4-4D72-AA65-2B520806F9FF}" destId="{F3AE59CC-8222-4F1B-9CC7-265DD20D4194}" srcOrd="0" destOrd="0" presId="urn:microsoft.com/office/officeart/2008/layout/LinedList"/>
    <dgm:cxn modelId="{D1F2C70A-DF0F-40CB-A7C1-986DE0A059B3}" type="presParOf" srcId="{B7D1335B-A9B4-4D72-AA65-2B520806F9FF}" destId="{A0B25FFB-2A30-4C8C-9B76-C05F490AD463}" srcOrd="1" destOrd="0" presId="urn:microsoft.com/office/officeart/2008/layout/LinedList"/>
    <dgm:cxn modelId="{178FECAB-1885-4DCE-9D29-B7C38D0C5D7C}" type="presParOf" srcId="{B7D1335B-A9B4-4D72-AA65-2B520806F9FF}" destId="{394C8A01-1836-4583-87E7-9AFFA935D241}" srcOrd="2" destOrd="0" presId="urn:microsoft.com/office/officeart/2008/layout/LinedList"/>
    <dgm:cxn modelId="{E5FBCD50-A624-445A-B6F3-112E35E0DE3B}" type="presParOf" srcId="{A6264D23-4199-4E18-9775-859DCAF005C1}" destId="{B3E72749-AE0E-4AAB-8DF0-D727DF7EF773}" srcOrd="2" destOrd="0" presId="urn:microsoft.com/office/officeart/2008/layout/LinedList"/>
    <dgm:cxn modelId="{EA06AA33-BDDD-4151-A788-16E977417544}" type="presParOf" srcId="{A6264D23-4199-4E18-9775-859DCAF005C1}" destId="{A53B5285-7654-4636-AD89-60E3B7B2FE41}" srcOrd="3" destOrd="0" presId="urn:microsoft.com/office/officeart/2008/layout/LinedList"/>
    <dgm:cxn modelId="{3E7AD3DC-EB5B-4832-BAB8-B722CEE2C70F}" type="presParOf" srcId="{A6264D23-4199-4E18-9775-859DCAF005C1}" destId="{FBB974B8-0C04-4BB1-A95D-BB5628182888}" srcOrd="4" destOrd="0" presId="urn:microsoft.com/office/officeart/2008/layout/LinedList"/>
    <dgm:cxn modelId="{85273564-068C-40A9-8CCA-E6F34340E669}" type="presParOf" srcId="{FBB974B8-0C04-4BB1-A95D-BB5628182888}" destId="{9E45A71E-E766-4D66-AB50-375FB1F3017E}" srcOrd="0" destOrd="0" presId="urn:microsoft.com/office/officeart/2008/layout/LinedList"/>
    <dgm:cxn modelId="{5AB6871A-AF80-4206-903F-1F06ABAF561B}" type="presParOf" srcId="{FBB974B8-0C04-4BB1-A95D-BB5628182888}" destId="{BD91D4E7-49C3-4EB3-8DF5-FE64493B2ED1}" srcOrd="1" destOrd="0" presId="urn:microsoft.com/office/officeart/2008/layout/LinedList"/>
    <dgm:cxn modelId="{7C2245C3-7518-4863-8387-5AE293B0B661}" type="presParOf" srcId="{FBB974B8-0C04-4BB1-A95D-BB5628182888}" destId="{2AC04E75-BA17-46F6-AE58-E6CDA668C59E}" srcOrd="2" destOrd="0" presId="urn:microsoft.com/office/officeart/2008/layout/LinedList"/>
    <dgm:cxn modelId="{9B35DE6D-8319-4920-8FE3-C068EF546A8F}" type="presParOf" srcId="{A6264D23-4199-4E18-9775-859DCAF005C1}" destId="{02AB7927-8421-4D91-BD1A-A077E689F6DA}" srcOrd="5" destOrd="0" presId="urn:microsoft.com/office/officeart/2008/layout/LinedList"/>
    <dgm:cxn modelId="{353A3351-893A-4D99-9B33-CD0753C58B9D}" type="presParOf" srcId="{A6264D23-4199-4E18-9775-859DCAF005C1}" destId="{36F8E2E9-39F1-425E-8584-5E9463606128}" srcOrd="6" destOrd="0" presId="urn:microsoft.com/office/officeart/2008/layout/LinedList"/>
    <dgm:cxn modelId="{E3275F63-CF7C-4289-8A63-1E92037B3417}" type="presParOf" srcId="{A6264D23-4199-4E18-9775-859DCAF005C1}" destId="{95F105E2-7BD6-4B7E-B616-F76201F11479}" srcOrd="7" destOrd="0" presId="urn:microsoft.com/office/officeart/2008/layout/LinedList"/>
    <dgm:cxn modelId="{0DB7F12D-477E-44A9-8E2D-5B9831406D27}" type="presParOf" srcId="{95F105E2-7BD6-4B7E-B616-F76201F11479}" destId="{403A9DA4-B131-43D9-9290-935947DDC53B}" srcOrd="0" destOrd="0" presId="urn:microsoft.com/office/officeart/2008/layout/LinedList"/>
    <dgm:cxn modelId="{A9F1EB42-85CD-450B-B2CE-8FD85204F121}" type="presParOf" srcId="{95F105E2-7BD6-4B7E-B616-F76201F11479}" destId="{54DBEF6C-9A8D-4893-B992-72A3BC52DBF6}" srcOrd="1" destOrd="0" presId="urn:microsoft.com/office/officeart/2008/layout/LinedList"/>
    <dgm:cxn modelId="{0966588C-D6F6-4C3D-9383-45B3980C2C27}" type="presParOf" srcId="{95F105E2-7BD6-4B7E-B616-F76201F11479}" destId="{FF6C3142-BDD7-4B9A-A73A-369F3E940D87}" srcOrd="2" destOrd="0" presId="urn:microsoft.com/office/officeart/2008/layout/LinedList"/>
    <dgm:cxn modelId="{6FB9F8EC-B1AD-4A8E-89B3-EFD062E96E68}" type="presParOf" srcId="{A6264D23-4199-4E18-9775-859DCAF005C1}" destId="{131F8684-FDCD-4A1C-AB37-9D0DE5F862BF}" srcOrd="8" destOrd="0" presId="urn:microsoft.com/office/officeart/2008/layout/LinedList"/>
    <dgm:cxn modelId="{C0F2B8DE-2C5D-4D59-8F96-B1B7CF184898}" type="presParOf" srcId="{A6264D23-4199-4E18-9775-859DCAF005C1}" destId="{633810A8-09C7-40A9-8E89-A8843E4EBA71}" srcOrd="9" destOrd="0" presId="urn:microsoft.com/office/officeart/2008/layout/LinedList"/>
    <dgm:cxn modelId="{46A248FB-D7A2-407A-9EBD-50A128C984E0}" type="presParOf" srcId="{A6264D23-4199-4E18-9775-859DCAF005C1}" destId="{7AEA2B6E-58FC-4B38-B513-3A79E516D828}" srcOrd="10" destOrd="0" presId="urn:microsoft.com/office/officeart/2008/layout/LinedList"/>
    <dgm:cxn modelId="{18B8F5DC-7EF4-489C-8D01-6790D56C8220}" type="presParOf" srcId="{7AEA2B6E-58FC-4B38-B513-3A79E516D828}" destId="{A9B0E06F-1E61-44CE-8E77-A344267001EB}" srcOrd="0" destOrd="0" presId="urn:microsoft.com/office/officeart/2008/layout/LinedList"/>
    <dgm:cxn modelId="{FFE134E3-0F23-420A-B9C0-8E93FD65300F}" type="presParOf" srcId="{7AEA2B6E-58FC-4B38-B513-3A79E516D828}" destId="{84F52364-DF44-4D61-A843-977BA84E8E4D}" srcOrd="1" destOrd="0" presId="urn:microsoft.com/office/officeart/2008/layout/LinedList"/>
    <dgm:cxn modelId="{E1BBAF9B-76A3-4E63-A422-8FFA0F7392D8}" type="presParOf" srcId="{7AEA2B6E-58FC-4B38-B513-3A79E516D828}" destId="{547E720B-6D40-449F-BDCF-17B3D35C6BBF}" srcOrd="2" destOrd="0" presId="urn:microsoft.com/office/officeart/2008/layout/LinedList"/>
    <dgm:cxn modelId="{E813C77E-970F-4BE9-B230-16B1C5ECC13C}" type="presParOf" srcId="{A6264D23-4199-4E18-9775-859DCAF005C1}" destId="{A03D65EB-295B-4AFF-8444-E4AAE8AB5DF2}" srcOrd="11" destOrd="0" presId="urn:microsoft.com/office/officeart/2008/layout/LinedList"/>
    <dgm:cxn modelId="{38096DD5-A604-4838-8911-3358B639AE97}" type="presParOf" srcId="{A6264D23-4199-4E18-9775-859DCAF005C1}" destId="{A08CC4FA-D442-469F-A111-D3BEBC0129D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B224E-A7A2-4908-9A27-A06238CECDC5}">
      <dsp:nvSpPr>
        <dsp:cNvPr id="0" name=""/>
        <dsp:cNvSpPr/>
      </dsp:nvSpPr>
      <dsp:spPr>
        <a:xfrm>
          <a:off x="0" y="0"/>
          <a:ext cx="1122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CE90E-3F62-43C8-A616-E5CAD75EB0B9}">
      <dsp:nvSpPr>
        <dsp:cNvPr id="0" name=""/>
        <dsp:cNvSpPr/>
      </dsp:nvSpPr>
      <dsp:spPr>
        <a:xfrm>
          <a:off x="0" y="0"/>
          <a:ext cx="2245360" cy="6434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>
              <a:latin typeface="Comic Sans MS"/>
            </a:rPr>
            <a:t>Key Dates:</a:t>
          </a:r>
          <a:endParaRPr lang="en-US" sz="4800" kern="1200" dirty="0">
            <a:latin typeface="Comic Sans MS"/>
          </a:endParaRPr>
        </a:p>
      </dsp:txBody>
      <dsp:txXfrm>
        <a:off x="0" y="0"/>
        <a:ext cx="2245360" cy="6434364"/>
      </dsp:txXfrm>
    </dsp:sp>
    <dsp:sp modelId="{A0B25FFB-2A30-4C8C-9B76-C05F490AD463}">
      <dsp:nvSpPr>
        <dsp:cNvPr id="0" name=""/>
        <dsp:cNvSpPr/>
      </dsp:nvSpPr>
      <dsp:spPr>
        <a:xfrm>
          <a:off x="2413762" y="75638"/>
          <a:ext cx="8813038" cy="1512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Comic Sans MS" panose="030F0702030302020204" pitchFamily="66" charset="0"/>
            </a:rPr>
            <a:t>S3 Options Forms distributed to pupils: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Comic Sans MS" panose="030F0702030302020204" pitchFamily="66" charset="0"/>
            </a:rPr>
            <a:t>Period 7 Monday 11 March 2024.</a:t>
          </a:r>
          <a:endParaRPr lang="en-US" sz="2600" kern="1200" dirty="0">
            <a:latin typeface="Comic Sans MS" panose="030F0702030302020204" pitchFamily="66" charset="0"/>
          </a:endParaRPr>
        </a:p>
      </dsp:txBody>
      <dsp:txXfrm>
        <a:off x="2413762" y="75638"/>
        <a:ext cx="8813038" cy="1512766"/>
      </dsp:txXfrm>
    </dsp:sp>
    <dsp:sp modelId="{B3E72749-AE0E-4AAB-8DF0-D727DF7EF773}">
      <dsp:nvSpPr>
        <dsp:cNvPr id="0" name=""/>
        <dsp:cNvSpPr/>
      </dsp:nvSpPr>
      <dsp:spPr>
        <a:xfrm>
          <a:off x="2245359" y="1588405"/>
          <a:ext cx="8981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1D4E7-49C3-4EB3-8DF5-FE64493B2ED1}">
      <dsp:nvSpPr>
        <dsp:cNvPr id="0" name=""/>
        <dsp:cNvSpPr/>
      </dsp:nvSpPr>
      <dsp:spPr>
        <a:xfrm>
          <a:off x="2413762" y="1664043"/>
          <a:ext cx="8813038" cy="1512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Comic Sans MS" panose="030F0702030302020204" pitchFamily="66" charset="0"/>
            </a:rPr>
            <a:t>Options email sent to pupils Glow email addresses: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Comic Sans MS" panose="030F0702030302020204" pitchFamily="66" charset="0"/>
            </a:rPr>
            <a:t>3:30 pm Monday 11 March 2024.</a:t>
          </a:r>
          <a:endParaRPr lang="en-US" sz="2600" kern="1200" dirty="0">
            <a:latin typeface="Comic Sans MS" panose="030F0702030302020204" pitchFamily="66" charset="0"/>
          </a:endParaRPr>
        </a:p>
      </dsp:txBody>
      <dsp:txXfrm>
        <a:off x="2413762" y="1664043"/>
        <a:ext cx="8813038" cy="1512766"/>
      </dsp:txXfrm>
    </dsp:sp>
    <dsp:sp modelId="{02AB7927-8421-4D91-BD1A-A077E689F6DA}">
      <dsp:nvSpPr>
        <dsp:cNvPr id="0" name=""/>
        <dsp:cNvSpPr/>
      </dsp:nvSpPr>
      <dsp:spPr>
        <a:xfrm>
          <a:off x="2245359" y="3176810"/>
          <a:ext cx="8981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BEF6C-9A8D-4893-B992-72A3BC52DBF6}">
      <dsp:nvSpPr>
        <dsp:cNvPr id="0" name=""/>
        <dsp:cNvSpPr/>
      </dsp:nvSpPr>
      <dsp:spPr>
        <a:xfrm>
          <a:off x="2413762" y="3252448"/>
          <a:ext cx="8813038" cy="1512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Comic Sans MS" panose="030F0702030302020204" pitchFamily="66" charset="0"/>
            </a:rPr>
            <a:t>Deadline for submission of paper Option Forms in PSP: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Comic Sans MS"/>
            </a:rPr>
            <a:t>3:30 pm Monday 20 March 2024.</a:t>
          </a:r>
          <a:endParaRPr lang="en-US" sz="2600" kern="1200" dirty="0">
            <a:latin typeface="Comic Sans MS"/>
          </a:endParaRPr>
        </a:p>
      </dsp:txBody>
      <dsp:txXfrm>
        <a:off x="2413762" y="3252448"/>
        <a:ext cx="8813038" cy="1512766"/>
      </dsp:txXfrm>
    </dsp:sp>
    <dsp:sp modelId="{131F8684-FDCD-4A1C-AB37-9D0DE5F862BF}">
      <dsp:nvSpPr>
        <dsp:cNvPr id="0" name=""/>
        <dsp:cNvSpPr/>
      </dsp:nvSpPr>
      <dsp:spPr>
        <a:xfrm>
          <a:off x="2245359" y="4765215"/>
          <a:ext cx="8981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52364-DF44-4D61-A843-977BA84E8E4D}">
      <dsp:nvSpPr>
        <dsp:cNvPr id="0" name=""/>
        <dsp:cNvSpPr/>
      </dsp:nvSpPr>
      <dsp:spPr>
        <a:xfrm>
          <a:off x="2413762" y="4840853"/>
          <a:ext cx="8813038" cy="1512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Comic Sans MS" panose="030F0702030302020204" pitchFamily="66" charset="0"/>
            </a:rPr>
            <a:t>Deadline for submission of pupil options online: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Comic Sans MS" panose="030F0702030302020204" pitchFamily="66" charset="0"/>
            </a:rPr>
            <a:t>11:00 pm Wednesday 20 March 2024.</a:t>
          </a:r>
          <a:endParaRPr lang="en-US" sz="2600" kern="1200" dirty="0">
            <a:latin typeface="Comic Sans MS" panose="030F0702030302020204" pitchFamily="66" charset="0"/>
          </a:endParaRPr>
        </a:p>
      </dsp:txBody>
      <dsp:txXfrm>
        <a:off x="2413762" y="4840853"/>
        <a:ext cx="8813038" cy="1512766"/>
      </dsp:txXfrm>
    </dsp:sp>
    <dsp:sp modelId="{A03D65EB-295B-4AFF-8444-E4AAE8AB5DF2}">
      <dsp:nvSpPr>
        <dsp:cNvPr id="0" name=""/>
        <dsp:cNvSpPr/>
      </dsp:nvSpPr>
      <dsp:spPr>
        <a:xfrm>
          <a:off x="2245359" y="6353620"/>
          <a:ext cx="8981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0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0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71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76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0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6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35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0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21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9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DAD16-BDDC-4C4A-9EEC-E453CF8143CE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30BD1-4295-47A2-ADBE-49D3960BB55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433160320,&quot;Placement&quot;:&quot;Footer&quot;,&quot;Top&quot;:519.343,&quot;Left&quot;:454.760162,&quot;SlideWidth&quot;:960,&quot;SlideHeight&quot;:540}">
            <a:extLst>
              <a:ext uri="{FF2B5EF4-FFF2-40B4-BE49-F238E27FC236}">
                <a16:creationId xmlns:a16="http://schemas.microsoft.com/office/drawing/2014/main" id="{AA21D139-7944-C631-6EC8-82D8557D33A4}"/>
              </a:ext>
            </a:extLst>
          </p:cNvPr>
          <p:cNvSpPr txBox="1"/>
          <p:nvPr userDrawn="1"/>
        </p:nvSpPr>
        <p:spPr>
          <a:xfrm>
            <a:off x="5775454" y="6595656"/>
            <a:ext cx="6410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317100"/>
                </a:solidFill>
                <a:latin typeface="Calibri" panose="020F0502020204030204" pitchFamily="34" charset="0"/>
              </a:rPr>
              <a:t>PUBLIC</a:t>
            </a:r>
          </a:p>
        </p:txBody>
      </p:sp>
      <p:sp>
        <p:nvSpPr>
          <p:cNvPr id="8" name="MSIPCMContentMarking" descr="{&quot;HashCode&quot;:-457297889,&quot;Placement&quot;:&quot;Header&quot;,&quot;Top&quot;:0.0,&quot;Left&quot;:454.760162,&quot;SlideWidth&quot;:960,&quot;SlideHeight&quot;:540}">
            <a:extLst>
              <a:ext uri="{FF2B5EF4-FFF2-40B4-BE49-F238E27FC236}">
                <a16:creationId xmlns:a16="http://schemas.microsoft.com/office/drawing/2014/main" id="{8A87010F-3E5D-A205-7D71-7FB82E00A981}"/>
              </a:ext>
            </a:extLst>
          </p:cNvPr>
          <p:cNvSpPr txBox="1"/>
          <p:nvPr userDrawn="1"/>
        </p:nvSpPr>
        <p:spPr>
          <a:xfrm>
            <a:off x="5775454" y="0"/>
            <a:ext cx="6410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317100"/>
                </a:solidFill>
                <a:latin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1168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05" name="Rectangle 3104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7" name="Rectangle 3106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9" name="Rectangle 3108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1" name="Rectangle 3110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13" name="Rectangle 3112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5" name="Oval 3114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EDDE3689-96E8-04E2-6490-7DE6CAAEDFEE}"/>
              </a:ext>
            </a:extLst>
          </p:cNvPr>
          <p:cNvSpPr>
            <a:spLocks noGrp="1"/>
          </p:cNvSpPr>
          <p:nvPr/>
        </p:nvSpPr>
        <p:spPr>
          <a:xfrm>
            <a:off x="660042" y="891652"/>
            <a:ext cx="4412021" cy="30307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S3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Making Choices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58A8D10-3C5F-142C-3A20-9C59F00564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5" r="1" b="3847"/>
          <a:stretch/>
        </p:blipFill>
        <p:spPr bwMode="auto">
          <a:xfrm>
            <a:off x="6096000" y="602615"/>
            <a:ext cx="5608320" cy="560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38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CC0997-B6A8-AD31-456E-0DE2AAF912B2}"/>
              </a:ext>
            </a:extLst>
          </p:cNvPr>
          <p:cNvSpPr txBox="1"/>
          <p:nvPr/>
        </p:nvSpPr>
        <p:spPr>
          <a:xfrm>
            <a:off x="65316" y="586855"/>
            <a:ext cx="3900973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S3 </a:t>
            </a:r>
            <a:r>
              <a:rPr lang="en-US" sz="3400" kern="1200" dirty="0" err="1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Personalisation</a:t>
            </a:r>
            <a:r>
              <a:rPr lang="en-US" sz="34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 and Choice with respect to the curriculum is important because . . . . . 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38685-F601-BA1E-A090-850BF6A937F3}"/>
              </a:ext>
            </a:extLst>
          </p:cNvPr>
          <p:cNvSpPr txBox="1"/>
          <p:nvPr/>
        </p:nvSpPr>
        <p:spPr>
          <a:xfrm>
            <a:off x="4288971" y="649480"/>
            <a:ext cx="7076636" cy="11684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It gives you the opportunity to study in greater depth, aspects of each curriculum area you have enjoyed.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9B0FE5-F424-F42D-93A1-6A78039DF327}"/>
              </a:ext>
            </a:extLst>
          </p:cNvPr>
          <p:cNvSpPr txBox="1"/>
          <p:nvPr/>
        </p:nvSpPr>
        <p:spPr>
          <a:xfrm>
            <a:off x="4288970" y="2290152"/>
            <a:ext cx="7634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It gives you the opportunity to focus on areas of strength.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2AF94E-A86E-1B7B-E3F6-FA14B55237FA}"/>
              </a:ext>
            </a:extLst>
          </p:cNvPr>
          <p:cNvSpPr txBox="1"/>
          <p:nvPr/>
        </p:nvSpPr>
        <p:spPr>
          <a:xfrm>
            <a:off x="4288970" y="3682360"/>
            <a:ext cx="7493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You will be in learning environments with new people.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24D92-92AB-269F-5D4B-53ACAD38AC46}"/>
              </a:ext>
            </a:extLst>
          </p:cNvPr>
          <p:cNvSpPr txBox="1"/>
          <p:nvPr/>
        </p:nvSpPr>
        <p:spPr>
          <a:xfrm>
            <a:off x="4288970" y="5124450"/>
            <a:ext cx="7493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You will get a taste of course content in subjects prior to making subject choices for National Qualifications in S4.</a:t>
            </a:r>
          </a:p>
        </p:txBody>
      </p:sp>
    </p:spTree>
    <p:extLst>
      <p:ext uri="{BB962C8B-B14F-4D97-AF65-F5344CB8AC3E}">
        <p14:creationId xmlns:p14="http://schemas.microsoft.com/office/powerpoint/2010/main" val="11122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F41B21-5768-0374-0CD5-BE636C498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9142"/>
              </p:ext>
            </p:extLst>
          </p:nvPr>
        </p:nvGraphicFramePr>
        <p:xfrm>
          <a:off x="190501" y="138112"/>
          <a:ext cx="11830048" cy="6581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561">
                  <a:extLst>
                    <a:ext uri="{9D8B030D-6E8A-4147-A177-3AD203B41FA5}">
                      <a16:colId xmlns:a16="http://schemas.microsoft.com/office/drawing/2014/main" val="706611089"/>
                    </a:ext>
                  </a:extLst>
                </a:gridCol>
                <a:gridCol w="295267">
                  <a:extLst>
                    <a:ext uri="{9D8B030D-6E8A-4147-A177-3AD203B41FA5}">
                      <a16:colId xmlns:a16="http://schemas.microsoft.com/office/drawing/2014/main" val="1291421325"/>
                    </a:ext>
                  </a:extLst>
                </a:gridCol>
                <a:gridCol w="963521">
                  <a:extLst>
                    <a:ext uri="{9D8B030D-6E8A-4147-A177-3AD203B41FA5}">
                      <a16:colId xmlns:a16="http://schemas.microsoft.com/office/drawing/2014/main" val="1631758394"/>
                    </a:ext>
                  </a:extLst>
                </a:gridCol>
                <a:gridCol w="230424">
                  <a:extLst>
                    <a:ext uri="{9D8B030D-6E8A-4147-A177-3AD203B41FA5}">
                      <a16:colId xmlns:a16="http://schemas.microsoft.com/office/drawing/2014/main" val="2656007506"/>
                    </a:ext>
                  </a:extLst>
                </a:gridCol>
                <a:gridCol w="1177212">
                  <a:extLst>
                    <a:ext uri="{9D8B030D-6E8A-4147-A177-3AD203B41FA5}">
                      <a16:colId xmlns:a16="http://schemas.microsoft.com/office/drawing/2014/main" val="299788872"/>
                    </a:ext>
                  </a:extLst>
                </a:gridCol>
                <a:gridCol w="211614">
                  <a:extLst>
                    <a:ext uri="{9D8B030D-6E8A-4147-A177-3AD203B41FA5}">
                      <a16:colId xmlns:a16="http://schemas.microsoft.com/office/drawing/2014/main" val="57734048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356915577"/>
                    </a:ext>
                  </a:extLst>
                </a:gridCol>
                <a:gridCol w="180975">
                  <a:extLst>
                    <a:ext uri="{9D8B030D-6E8A-4147-A177-3AD203B41FA5}">
                      <a16:colId xmlns:a16="http://schemas.microsoft.com/office/drawing/2014/main" val="1527664078"/>
                    </a:ext>
                  </a:extLst>
                </a:gridCol>
                <a:gridCol w="911755">
                  <a:extLst>
                    <a:ext uri="{9D8B030D-6E8A-4147-A177-3AD203B41FA5}">
                      <a16:colId xmlns:a16="http://schemas.microsoft.com/office/drawing/2014/main" val="699967934"/>
                    </a:ext>
                  </a:extLst>
                </a:gridCol>
                <a:gridCol w="193145">
                  <a:extLst>
                    <a:ext uri="{9D8B030D-6E8A-4147-A177-3AD203B41FA5}">
                      <a16:colId xmlns:a16="http://schemas.microsoft.com/office/drawing/2014/main" val="3936702783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1607661046"/>
                    </a:ext>
                  </a:extLst>
                </a:gridCol>
                <a:gridCol w="180975">
                  <a:extLst>
                    <a:ext uri="{9D8B030D-6E8A-4147-A177-3AD203B41FA5}">
                      <a16:colId xmlns:a16="http://schemas.microsoft.com/office/drawing/2014/main" val="886552657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241572423"/>
                    </a:ext>
                  </a:extLst>
                </a:gridCol>
                <a:gridCol w="171450">
                  <a:extLst>
                    <a:ext uri="{9D8B030D-6E8A-4147-A177-3AD203B41FA5}">
                      <a16:colId xmlns:a16="http://schemas.microsoft.com/office/drawing/2014/main" val="711220926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357180183"/>
                    </a:ext>
                  </a:extLst>
                </a:gridCol>
                <a:gridCol w="180975">
                  <a:extLst>
                    <a:ext uri="{9D8B030D-6E8A-4147-A177-3AD203B41FA5}">
                      <a16:colId xmlns:a16="http://schemas.microsoft.com/office/drawing/2014/main" val="2012360671"/>
                    </a:ext>
                  </a:extLst>
                </a:gridCol>
                <a:gridCol w="1359367">
                  <a:extLst>
                    <a:ext uri="{9D8B030D-6E8A-4147-A177-3AD203B41FA5}">
                      <a16:colId xmlns:a16="http://schemas.microsoft.com/office/drawing/2014/main" val="2849602004"/>
                    </a:ext>
                  </a:extLst>
                </a:gridCol>
                <a:gridCol w="70004">
                  <a:extLst>
                    <a:ext uri="{9D8B030D-6E8A-4147-A177-3AD203B41FA5}">
                      <a16:colId xmlns:a16="http://schemas.microsoft.com/office/drawing/2014/main" val="1668676840"/>
                    </a:ext>
                  </a:extLst>
                </a:gridCol>
                <a:gridCol w="180353">
                  <a:extLst>
                    <a:ext uri="{9D8B030D-6E8A-4147-A177-3AD203B41FA5}">
                      <a16:colId xmlns:a16="http://schemas.microsoft.com/office/drawing/2014/main" val="3914566391"/>
                    </a:ext>
                  </a:extLst>
                </a:gridCol>
              </a:tblGrid>
              <a:tr h="5847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Compulsory Courses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Expressive Arts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Modern Languages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Sciences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Social Subjects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Physical Education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Technologies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Electives</a:t>
                      </a:r>
                    </a:p>
                    <a:p>
                      <a:pPr algn="ctr"/>
                      <a:r>
                        <a:rPr lang="en-GB" sz="1400">
                          <a:effectLst/>
                        </a:rPr>
                        <a:t>(Any two)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7372694"/>
                  </a:ext>
                </a:extLst>
              </a:tr>
              <a:tr h="659677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English and Literacy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Art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French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Biology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Geography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Core </a:t>
                      </a:r>
                    </a:p>
                    <a:p>
                      <a:r>
                        <a:rPr lang="en-GB" sz="1200" dirty="0">
                          <a:effectLst/>
                        </a:rPr>
                        <a:t>(2periods/week)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Admin and IT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Art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Food Technology and Nutrition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8725"/>
                  </a:ext>
                </a:extLst>
              </a:tr>
              <a:tr h="1319354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Mathematics and Numeracy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Drama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Spanish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Chemistry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History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Performance Development  </a:t>
                      </a:r>
                      <a:r>
                        <a:rPr lang="en-GB" sz="1200" dirty="0">
                          <a:effectLst/>
                        </a:rPr>
                        <a:t>(3periods/week)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Computing Science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Anthropology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Graphic Communication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138768"/>
                  </a:ext>
                </a:extLst>
              </a:tr>
              <a:tr h="989514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Religious Education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Music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Languages for Life and Work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Physics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Modern Studies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Food Technology and Nutrition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Biology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History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450768"/>
                  </a:ext>
                </a:extLst>
              </a:tr>
              <a:tr h="824596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Music Technology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Science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Graphic Communication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Business Enterprise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Media Studies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017289"/>
                  </a:ext>
                </a:extLst>
              </a:tr>
              <a:tr h="659677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Practical Woodwork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Chemistry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Modern Studies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569433"/>
                  </a:ext>
                </a:extLst>
              </a:tr>
              <a:tr h="494758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Computing Science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Music Technology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66437"/>
                  </a:ext>
                </a:extLst>
              </a:tr>
              <a:tr h="389809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Drama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Spanish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3086"/>
                  </a:ext>
                </a:extLst>
              </a:tr>
              <a:tr h="659677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Design and Manufacture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976925"/>
                  </a:ext>
                </a:extLst>
              </a:tr>
            </a:tbl>
          </a:graphicData>
        </a:graphic>
      </p:graphicFrame>
      <p:pic>
        <p:nvPicPr>
          <p:cNvPr id="2051" name="Picture 4">
            <a:extLst>
              <a:ext uri="{FF2B5EF4-FFF2-40B4-BE49-F238E27FC236}">
                <a16:creationId xmlns:a16="http://schemas.microsoft.com/office/drawing/2014/main" id="{7B6B99FF-DD22-812A-369E-31EC69900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4" y="3026978"/>
            <a:ext cx="312457" cy="32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5">
            <a:extLst>
              <a:ext uri="{FF2B5EF4-FFF2-40B4-BE49-F238E27FC236}">
                <a16:creationId xmlns:a16="http://schemas.microsoft.com/office/drawing/2014/main" id="{8DA35ED5-E7C3-0F74-079C-DF6396927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6" y="1988465"/>
            <a:ext cx="312456" cy="32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6">
            <a:extLst>
              <a:ext uri="{FF2B5EF4-FFF2-40B4-BE49-F238E27FC236}">
                <a16:creationId xmlns:a16="http://schemas.microsoft.com/office/drawing/2014/main" id="{1761AC40-644D-A262-AB5B-80A5FE827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854703"/>
            <a:ext cx="312456" cy="32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4D2B397B-BE11-E79C-D3AC-B569D0439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6" y="3026978"/>
            <a:ext cx="312456" cy="321923"/>
          </a:xfrm>
          <a:prstGeom prst="rect">
            <a:avLst/>
          </a:prstGeom>
          <a:noFill/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E3608D70-0555-CC42-5E16-F31D2D795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335" y="854701"/>
            <a:ext cx="312456" cy="321923"/>
          </a:xfrm>
          <a:prstGeom prst="rect">
            <a:avLst/>
          </a:prstGeom>
          <a:noFill/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010F027A-F45E-2D57-789D-CDA723453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6" y="3950903"/>
            <a:ext cx="312456" cy="321923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B8940C-3D4F-DA95-FD57-523D9FA67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868127"/>
            <a:ext cx="312456" cy="321923"/>
          </a:xfrm>
          <a:prstGeom prst="rect">
            <a:avLst/>
          </a:prstGeom>
          <a:noFill/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75636E1E-57A6-99A9-9386-19F92203E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1666542"/>
            <a:ext cx="312456" cy="321923"/>
          </a:xfrm>
          <a:prstGeom prst="rect">
            <a:avLst/>
          </a:prstGeom>
          <a:noFill/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A7D3431D-ABA3-0991-38E0-4A7A42389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351" y="3026977"/>
            <a:ext cx="312456" cy="321923"/>
          </a:xfrm>
          <a:prstGeom prst="rect">
            <a:avLst/>
          </a:prstGeom>
          <a:noFill/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DA589D32-4DCF-86CD-8769-04341D494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356" y="854701"/>
            <a:ext cx="312456" cy="321923"/>
          </a:xfrm>
          <a:prstGeom prst="rect">
            <a:avLst/>
          </a:prstGeom>
          <a:noFill/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9A77EF08-AB91-4605-6834-FA25CCD51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8093" y="3793841"/>
            <a:ext cx="312456" cy="321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2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F41B21-5768-0374-0CD5-BE636C498DA1}"/>
              </a:ext>
            </a:extLst>
          </p:cNvPr>
          <p:cNvGraphicFramePr>
            <a:graphicFrameLocks noGrp="1"/>
          </p:cNvGraphicFramePr>
          <p:nvPr/>
        </p:nvGraphicFramePr>
        <p:xfrm>
          <a:off x="190501" y="138112"/>
          <a:ext cx="11830048" cy="6581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561">
                  <a:extLst>
                    <a:ext uri="{9D8B030D-6E8A-4147-A177-3AD203B41FA5}">
                      <a16:colId xmlns:a16="http://schemas.microsoft.com/office/drawing/2014/main" val="706611089"/>
                    </a:ext>
                  </a:extLst>
                </a:gridCol>
                <a:gridCol w="295267">
                  <a:extLst>
                    <a:ext uri="{9D8B030D-6E8A-4147-A177-3AD203B41FA5}">
                      <a16:colId xmlns:a16="http://schemas.microsoft.com/office/drawing/2014/main" val="1291421325"/>
                    </a:ext>
                  </a:extLst>
                </a:gridCol>
                <a:gridCol w="963521">
                  <a:extLst>
                    <a:ext uri="{9D8B030D-6E8A-4147-A177-3AD203B41FA5}">
                      <a16:colId xmlns:a16="http://schemas.microsoft.com/office/drawing/2014/main" val="1631758394"/>
                    </a:ext>
                  </a:extLst>
                </a:gridCol>
                <a:gridCol w="230424">
                  <a:extLst>
                    <a:ext uri="{9D8B030D-6E8A-4147-A177-3AD203B41FA5}">
                      <a16:colId xmlns:a16="http://schemas.microsoft.com/office/drawing/2014/main" val="2656007506"/>
                    </a:ext>
                  </a:extLst>
                </a:gridCol>
                <a:gridCol w="1177212">
                  <a:extLst>
                    <a:ext uri="{9D8B030D-6E8A-4147-A177-3AD203B41FA5}">
                      <a16:colId xmlns:a16="http://schemas.microsoft.com/office/drawing/2014/main" val="299788872"/>
                    </a:ext>
                  </a:extLst>
                </a:gridCol>
                <a:gridCol w="211614">
                  <a:extLst>
                    <a:ext uri="{9D8B030D-6E8A-4147-A177-3AD203B41FA5}">
                      <a16:colId xmlns:a16="http://schemas.microsoft.com/office/drawing/2014/main" val="57734048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356915577"/>
                    </a:ext>
                  </a:extLst>
                </a:gridCol>
                <a:gridCol w="180975">
                  <a:extLst>
                    <a:ext uri="{9D8B030D-6E8A-4147-A177-3AD203B41FA5}">
                      <a16:colId xmlns:a16="http://schemas.microsoft.com/office/drawing/2014/main" val="1527664078"/>
                    </a:ext>
                  </a:extLst>
                </a:gridCol>
                <a:gridCol w="911755">
                  <a:extLst>
                    <a:ext uri="{9D8B030D-6E8A-4147-A177-3AD203B41FA5}">
                      <a16:colId xmlns:a16="http://schemas.microsoft.com/office/drawing/2014/main" val="699967934"/>
                    </a:ext>
                  </a:extLst>
                </a:gridCol>
                <a:gridCol w="193145">
                  <a:extLst>
                    <a:ext uri="{9D8B030D-6E8A-4147-A177-3AD203B41FA5}">
                      <a16:colId xmlns:a16="http://schemas.microsoft.com/office/drawing/2014/main" val="3936702783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1607661046"/>
                    </a:ext>
                  </a:extLst>
                </a:gridCol>
                <a:gridCol w="180975">
                  <a:extLst>
                    <a:ext uri="{9D8B030D-6E8A-4147-A177-3AD203B41FA5}">
                      <a16:colId xmlns:a16="http://schemas.microsoft.com/office/drawing/2014/main" val="886552657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241572423"/>
                    </a:ext>
                  </a:extLst>
                </a:gridCol>
                <a:gridCol w="171450">
                  <a:extLst>
                    <a:ext uri="{9D8B030D-6E8A-4147-A177-3AD203B41FA5}">
                      <a16:colId xmlns:a16="http://schemas.microsoft.com/office/drawing/2014/main" val="711220926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357180183"/>
                    </a:ext>
                  </a:extLst>
                </a:gridCol>
                <a:gridCol w="180975">
                  <a:extLst>
                    <a:ext uri="{9D8B030D-6E8A-4147-A177-3AD203B41FA5}">
                      <a16:colId xmlns:a16="http://schemas.microsoft.com/office/drawing/2014/main" val="2012360671"/>
                    </a:ext>
                  </a:extLst>
                </a:gridCol>
                <a:gridCol w="1359367">
                  <a:extLst>
                    <a:ext uri="{9D8B030D-6E8A-4147-A177-3AD203B41FA5}">
                      <a16:colId xmlns:a16="http://schemas.microsoft.com/office/drawing/2014/main" val="2849602004"/>
                    </a:ext>
                  </a:extLst>
                </a:gridCol>
                <a:gridCol w="70004">
                  <a:extLst>
                    <a:ext uri="{9D8B030D-6E8A-4147-A177-3AD203B41FA5}">
                      <a16:colId xmlns:a16="http://schemas.microsoft.com/office/drawing/2014/main" val="1668676840"/>
                    </a:ext>
                  </a:extLst>
                </a:gridCol>
                <a:gridCol w="180353">
                  <a:extLst>
                    <a:ext uri="{9D8B030D-6E8A-4147-A177-3AD203B41FA5}">
                      <a16:colId xmlns:a16="http://schemas.microsoft.com/office/drawing/2014/main" val="3914566391"/>
                    </a:ext>
                  </a:extLst>
                </a:gridCol>
              </a:tblGrid>
              <a:tr h="5847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Compulsory Courses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Expressive Arts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Modern Languages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Sciences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Social Subjects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Physical Education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Technologies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Electives</a:t>
                      </a:r>
                    </a:p>
                    <a:p>
                      <a:pPr algn="ctr"/>
                      <a:r>
                        <a:rPr lang="en-GB" sz="1400">
                          <a:effectLst/>
                        </a:rPr>
                        <a:t>(Any two)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7372694"/>
                  </a:ext>
                </a:extLst>
              </a:tr>
              <a:tr h="659677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English and Literacy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Art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French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Biology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Geography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Core </a:t>
                      </a:r>
                    </a:p>
                    <a:p>
                      <a:r>
                        <a:rPr lang="en-GB" sz="1200" dirty="0">
                          <a:effectLst/>
                        </a:rPr>
                        <a:t>(2periods/week)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Admin and IT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Art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Food Technology and Nutrition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8725"/>
                  </a:ext>
                </a:extLst>
              </a:tr>
              <a:tr h="1319354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Mathematics and Numeracy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Drama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Spanish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Chemistry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History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Performance Development  </a:t>
                      </a:r>
                      <a:r>
                        <a:rPr lang="en-GB" sz="1200" dirty="0">
                          <a:effectLst/>
                        </a:rPr>
                        <a:t>(3periods/week)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Computing Science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Anthropology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Graphic Communication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138768"/>
                  </a:ext>
                </a:extLst>
              </a:tr>
              <a:tr h="989514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Religious Education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Music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Languages for Life and Work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Physics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Modern Studies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Food Technology and Nutrition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Biology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History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450768"/>
                  </a:ext>
                </a:extLst>
              </a:tr>
              <a:tr h="824596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Music Technology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Science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Graphic Communication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Business Enterprise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Media Studies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017289"/>
                  </a:ext>
                </a:extLst>
              </a:tr>
              <a:tr h="659677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Practical Woodwork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Chemistry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Modern Studies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569433"/>
                  </a:ext>
                </a:extLst>
              </a:tr>
              <a:tr h="494758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Computing Science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Music Technology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166437"/>
                  </a:ext>
                </a:extLst>
              </a:tr>
              <a:tr h="389809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Drama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Spanish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3086"/>
                  </a:ext>
                </a:extLst>
              </a:tr>
              <a:tr h="659677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Design and Manufacture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04" marR="4460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976925"/>
                  </a:ext>
                </a:extLst>
              </a:tr>
            </a:tbl>
          </a:graphicData>
        </a:graphic>
      </p:graphicFrame>
      <p:pic>
        <p:nvPicPr>
          <p:cNvPr id="2051" name="Picture 4">
            <a:extLst>
              <a:ext uri="{FF2B5EF4-FFF2-40B4-BE49-F238E27FC236}">
                <a16:creationId xmlns:a16="http://schemas.microsoft.com/office/drawing/2014/main" id="{7B6B99FF-DD22-812A-369E-31EC69900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4" y="3026978"/>
            <a:ext cx="312457" cy="32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5">
            <a:extLst>
              <a:ext uri="{FF2B5EF4-FFF2-40B4-BE49-F238E27FC236}">
                <a16:creationId xmlns:a16="http://schemas.microsoft.com/office/drawing/2014/main" id="{8DA35ED5-E7C3-0F74-079C-DF6396927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6" y="1988465"/>
            <a:ext cx="312456" cy="32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6">
            <a:extLst>
              <a:ext uri="{FF2B5EF4-FFF2-40B4-BE49-F238E27FC236}">
                <a16:creationId xmlns:a16="http://schemas.microsoft.com/office/drawing/2014/main" id="{1761AC40-644D-A262-AB5B-80A5FE827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854703"/>
            <a:ext cx="312456" cy="32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4D2B397B-BE11-E79C-D3AC-B569D0439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6" y="3026978"/>
            <a:ext cx="312456" cy="321923"/>
          </a:xfrm>
          <a:prstGeom prst="rect">
            <a:avLst/>
          </a:prstGeom>
          <a:noFill/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E3608D70-0555-CC42-5E16-F31D2D795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6" y="854702"/>
            <a:ext cx="312456" cy="321923"/>
          </a:xfrm>
          <a:prstGeom prst="rect">
            <a:avLst/>
          </a:prstGeom>
          <a:noFill/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010F027A-F45E-2D57-789D-CDA723453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1" y="2857454"/>
            <a:ext cx="312456" cy="321923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B8940C-3D4F-DA95-FD57-523D9FA67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868127"/>
            <a:ext cx="312456" cy="321923"/>
          </a:xfrm>
          <a:prstGeom prst="rect">
            <a:avLst/>
          </a:prstGeom>
          <a:noFill/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75636E1E-57A6-99A9-9386-19F92203E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1666542"/>
            <a:ext cx="312456" cy="321923"/>
          </a:xfrm>
          <a:prstGeom prst="rect">
            <a:avLst/>
          </a:prstGeom>
          <a:noFill/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A7D3431D-ABA3-0991-38E0-4A7A42389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351" y="3026977"/>
            <a:ext cx="312456" cy="321923"/>
          </a:xfrm>
          <a:prstGeom prst="rect">
            <a:avLst/>
          </a:prstGeom>
          <a:noFill/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DA589D32-4DCF-86CD-8769-04341D494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994" y="3018415"/>
            <a:ext cx="312456" cy="321923"/>
          </a:xfrm>
          <a:prstGeom prst="rect">
            <a:avLst/>
          </a:prstGeom>
          <a:noFill/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9A77EF08-AB91-4605-6834-FA25CCD51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994" y="4708189"/>
            <a:ext cx="312456" cy="321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676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9229" y="511629"/>
            <a:ext cx="11832767" cy="6215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Please Remember . . . . . . . . . . 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Comic Sans MS" panose="030F0702030302020204" pitchFamily="66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As soon as you get your form, you should write your name on the front cover and mark in your House group.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omic Sans MS" panose="030F0702030302020204" pitchFamily="66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Check you Glow emails to ensure that you have received the link to the online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Comic Sans MS" panose="030F0702030302020204" pitchFamily="66" charset="0"/>
              </a:rPr>
              <a:t>   form. If you don’t get the email you must see Mrs Belille-Sharp asap!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omic Sans MS" panose="030F0702030302020204" pitchFamily="66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Get you choice for Languages signed off by your Modern Languages teacher: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Comic Sans MS" panose="030F0702030302020204" pitchFamily="66" charset="0"/>
              </a:rPr>
              <a:t>   (</a:t>
            </a:r>
            <a:r>
              <a:rPr lang="en-US" sz="2400" dirty="0" err="1">
                <a:latin typeface="Comic Sans MS" panose="030F0702030302020204" pitchFamily="66" charset="0"/>
              </a:rPr>
              <a:t>Mrs</a:t>
            </a:r>
            <a:r>
              <a:rPr lang="en-US" sz="2400" dirty="0">
                <a:latin typeface="Comic Sans MS" panose="030F0702030302020204" pitchFamily="66" charset="0"/>
              </a:rPr>
              <a:t> Propp-Shaw, </a:t>
            </a:r>
            <a:r>
              <a:rPr lang="en-US" sz="2400" dirty="0" err="1">
                <a:latin typeface="Comic Sans MS" panose="030F0702030302020204" pitchFamily="66" charset="0"/>
              </a:rPr>
              <a:t>Mrs</a:t>
            </a:r>
            <a:r>
              <a:rPr lang="en-US" sz="2400" dirty="0">
                <a:latin typeface="Comic Sans MS" panose="030F0702030302020204" pitchFamily="66" charset="0"/>
              </a:rPr>
              <a:t> McNaught, Miss McSherry, </a:t>
            </a:r>
            <a:r>
              <a:rPr lang="en-US" sz="2400" dirty="0" err="1">
                <a:latin typeface="Comic Sans MS" panose="030F0702030302020204" pitchFamily="66" charset="0"/>
              </a:rPr>
              <a:t>Mr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Boyom</a:t>
            </a:r>
            <a:r>
              <a:rPr lang="en-US" sz="2400" dirty="0">
                <a:latin typeface="Comic Sans MS" panose="030F0702030302020204" pitchFamily="66" charset="0"/>
              </a:rPr>
              <a:t>).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omic Sans MS" panose="030F0702030302020204" pitchFamily="66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Get you parent/carer to sign your form!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latin typeface="Comic Sans MS" panose="030F0702030302020204" pitchFamily="66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DON’T MISS THE DEADLINE.</a:t>
            </a:r>
          </a:p>
        </p:txBody>
      </p:sp>
    </p:spTree>
    <p:extLst>
      <p:ext uri="{BB962C8B-B14F-4D97-AF65-F5344CB8AC3E}">
        <p14:creationId xmlns:p14="http://schemas.microsoft.com/office/powerpoint/2010/main" val="318926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41E768-9270-3B75-807B-EE37536338D1}"/>
              </a:ext>
            </a:extLst>
          </p:cNvPr>
          <p:cNvSpPr txBox="1"/>
          <p:nvPr/>
        </p:nvSpPr>
        <p:spPr>
          <a:xfrm>
            <a:off x="232609" y="178664"/>
            <a:ext cx="11726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>
                <a:latin typeface="Comic Sans MS" panose="030F0702030302020204" pitchFamily="66" charset="0"/>
              </a:rPr>
              <a:t>If you are still unsure or have any questions, please make an appointment to speak to your Pastoral Care teacher.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FCDFBA66-E382-9F48-DBB0-734E37DBC024}"/>
              </a:ext>
            </a:extLst>
          </p:cNvPr>
          <p:cNvSpPr txBox="1"/>
          <p:nvPr/>
        </p:nvSpPr>
        <p:spPr>
          <a:xfrm>
            <a:off x="2443841" y="2095147"/>
            <a:ext cx="730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>
                <a:latin typeface="Comic Sans MS" panose="030F0702030302020204" pitchFamily="66" charset="0"/>
              </a:rPr>
              <a:t>Bruce House 				Mr Brown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" name="Right Arrow 4">
            <a:extLst>
              <a:ext uri="{FF2B5EF4-FFF2-40B4-BE49-F238E27FC236}">
                <a16:creationId xmlns:a16="http://schemas.microsoft.com/office/drawing/2014/main" id="{A0EE1797-9136-8A70-31D5-6CAE5E83F4C4}"/>
              </a:ext>
            </a:extLst>
          </p:cNvPr>
          <p:cNvSpPr/>
          <p:nvPr/>
        </p:nvSpPr>
        <p:spPr>
          <a:xfrm>
            <a:off x="5030484" y="2258433"/>
            <a:ext cx="849085" cy="206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C6025274-D43D-8FDB-B0B2-167EED63F72A}"/>
              </a:ext>
            </a:extLst>
          </p:cNvPr>
          <p:cNvSpPr txBox="1"/>
          <p:nvPr/>
        </p:nvSpPr>
        <p:spPr>
          <a:xfrm>
            <a:off x="2443844" y="2813605"/>
            <a:ext cx="730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>
                <a:latin typeface="Comic Sans MS" panose="030F0702030302020204" pitchFamily="66" charset="0"/>
              </a:rPr>
              <a:t>Douglas House 	       		Mrs McNaught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Right Arrow 6">
            <a:extLst>
              <a:ext uri="{FF2B5EF4-FFF2-40B4-BE49-F238E27FC236}">
                <a16:creationId xmlns:a16="http://schemas.microsoft.com/office/drawing/2014/main" id="{93CBF000-AFA4-D25F-9F3C-6DD0C1608D6D}"/>
              </a:ext>
            </a:extLst>
          </p:cNvPr>
          <p:cNvSpPr/>
          <p:nvPr/>
        </p:nvSpPr>
        <p:spPr>
          <a:xfrm>
            <a:off x="5030484" y="2971800"/>
            <a:ext cx="849085" cy="206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E1333F22-2338-3AFC-451D-1B21C6853EA9}"/>
              </a:ext>
            </a:extLst>
          </p:cNvPr>
          <p:cNvSpPr txBox="1"/>
          <p:nvPr/>
        </p:nvSpPr>
        <p:spPr>
          <a:xfrm>
            <a:off x="2443842" y="3521176"/>
            <a:ext cx="730431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omic Sans MS"/>
              </a:rPr>
              <a:t>Stewart House 	      		Mr Mackellar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Right Arrow 8">
            <a:extLst>
              <a:ext uri="{FF2B5EF4-FFF2-40B4-BE49-F238E27FC236}">
                <a16:creationId xmlns:a16="http://schemas.microsoft.com/office/drawing/2014/main" id="{FEC2F08C-2877-6F42-58F4-6C91680F80BE}"/>
              </a:ext>
            </a:extLst>
          </p:cNvPr>
          <p:cNvSpPr/>
          <p:nvPr/>
        </p:nvSpPr>
        <p:spPr>
          <a:xfrm>
            <a:off x="5030485" y="3684462"/>
            <a:ext cx="849085" cy="206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5F70E8A4-75CC-3655-E462-6070DECBAEF0}"/>
              </a:ext>
            </a:extLst>
          </p:cNvPr>
          <p:cNvSpPr txBox="1"/>
          <p:nvPr/>
        </p:nvSpPr>
        <p:spPr>
          <a:xfrm>
            <a:off x="2443845" y="4239634"/>
            <a:ext cx="730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>
                <a:latin typeface="Comic Sans MS" panose="030F0702030302020204" pitchFamily="66" charset="0"/>
              </a:rPr>
              <a:t>Wallace House 	      		Mrs Read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" name="Right Arrow 10">
            <a:extLst>
              <a:ext uri="{FF2B5EF4-FFF2-40B4-BE49-F238E27FC236}">
                <a16:creationId xmlns:a16="http://schemas.microsoft.com/office/drawing/2014/main" id="{0E65A7F8-47FB-0925-0C31-54E0492C9F9E}"/>
              </a:ext>
            </a:extLst>
          </p:cNvPr>
          <p:cNvSpPr/>
          <p:nvPr/>
        </p:nvSpPr>
        <p:spPr>
          <a:xfrm>
            <a:off x="5030485" y="4397829"/>
            <a:ext cx="849085" cy="206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2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D29C70A9-AAC2-21D8-A6DF-AED9001F38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9133573"/>
              </p:ext>
            </p:extLst>
          </p:nvPr>
        </p:nvGraphicFramePr>
        <p:xfrm>
          <a:off x="482600" y="107950"/>
          <a:ext cx="11226800" cy="6434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84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40515ff-b568-494f-963f-6d8b9b9980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A45AB396FFC940A347AB2F83F50462" ma:contentTypeVersion="16" ma:contentTypeDescription="Create a new document." ma:contentTypeScope="" ma:versionID="eb7d593f8e65d51ccb0db47f407710da">
  <xsd:schema xmlns:xsd="http://www.w3.org/2001/XMLSchema" xmlns:xs="http://www.w3.org/2001/XMLSchema" xmlns:p="http://schemas.microsoft.com/office/2006/metadata/properties" xmlns:ns3="67e66187-7acd-4a1c-84d1-cf4d67a1af80" xmlns:ns4="340515ff-b568-494f-963f-6d8b9b998050" targetNamespace="http://schemas.microsoft.com/office/2006/metadata/properties" ma:root="true" ma:fieldsID="c1bcef4044de6f00ebc9292cb87b62ac" ns3:_="" ns4:_="">
    <xsd:import namespace="67e66187-7acd-4a1c-84d1-cf4d67a1af80"/>
    <xsd:import namespace="340515ff-b568-494f-963f-6d8b9b99805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66187-7acd-4a1c-84d1-cf4d67a1af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0515ff-b568-494f-963f-6d8b9b9980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8E4D67-EC04-44B8-A3DE-2E336EBEA27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40515ff-b568-494f-963f-6d8b9b998050"/>
    <ds:schemaRef ds:uri="http://schemas.microsoft.com/office/2006/documentManagement/types"/>
    <ds:schemaRef ds:uri="http://schemas.microsoft.com/office/infopath/2007/PartnerControls"/>
    <ds:schemaRef ds:uri="67e66187-7acd-4a1c-84d1-cf4d67a1af8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B5C318-2F50-4D9C-B757-6B76640A4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46832F-B62B-45E7-8C14-21C8E8A5B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e66187-7acd-4a1c-84d1-cf4d67a1af80"/>
    <ds:schemaRef ds:uri="340515ff-b568-494f-963f-6d8b9b9980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473</Words>
  <Application>Microsoft Office PowerPoint</Application>
  <PresentationFormat>Widescreen</PresentationFormat>
  <Paragraphs>344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Dumfries and Galloway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Belille-Sharp</dc:creator>
  <cp:lastModifiedBy>Mrs Belille-Sharp</cp:lastModifiedBy>
  <cp:revision>7</cp:revision>
  <dcterms:created xsi:type="dcterms:W3CDTF">2023-03-20T13:06:38Z</dcterms:created>
  <dcterms:modified xsi:type="dcterms:W3CDTF">2024-03-14T15:30:00Z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0x01010051A45AB396FFC940A347AB2F83F50462</vt:lpwstr>
  </property>
  <property fmtid="{D5CDD505-2E9C-101B-9397-08002B2CF9AE}" pid="3" name="MSIP_Label_3b3750b7-94b5-4b05-b3b0-f7f4a358dbcf_Enabled">
    <vt:lpwstr>true</vt:lpwstr>
  </property>
  <property fmtid="{D5CDD505-2E9C-101B-9397-08002B2CF9AE}" pid="4" name="MSIP_Label_3b3750b7-94b5-4b05-b3b0-f7f4a358dbcf_SetDate">
    <vt:lpwstr>2023-03-20T22:13:59Z</vt:lpwstr>
  </property>
  <property fmtid="{D5CDD505-2E9C-101B-9397-08002B2CF9AE}" pid="5" name="MSIP_Label_3b3750b7-94b5-4b05-b3b0-f7f4a358dbcf_Method">
    <vt:lpwstr>Privileged</vt:lpwstr>
  </property>
  <property fmtid="{D5CDD505-2E9C-101B-9397-08002B2CF9AE}" pid="6" name="MSIP_Label_3b3750b7-94b5-4b05-b3b0-f7f4a358dbcf_Name">
    <vt:lpwstr>3b3750b7-94b5-4b05-b3b0-f7f4a358dbcf</vt:lpwstr>
  </property>
  <property fmtid="{D5CDD505-2E9C-101B-9397-08002B2CF9AE}" pid="7" name="MSIP_Label_3b3750b7-94b5-4b05-b3b0-f7f4a358dbcf_SiteId">
    <vt:lpwstr>bd2e1df6-8d5a-4867-a647-487c2a7402de</vt:lpwstr>
  </property>
  <property fmtid="{D5CDD505-2E9C-101B-9397-08002B2CF9AE}" pid="8" name="MSIP_Label_3b3750b7-94b5-4b05-b3b0-f7f4a358dbcf_ActionId">
    <vt:lpwstr>c017edd7-994d-40c7-91b0-176bddf13e36</vt:lpwstr>
  </property>
  <property fmtid="{D5CDD505-2E9C-101B-9397-08002B2CF9AE}" pid="9" name="MSIP_Label_3b3750b7-94b5-4b05-b3b0-f7f4a358dbcf_ContentBits">
    <vt:lpwstr>3</vt:lpwstr>
  </property>
</Properties>
</file>