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77" r:id="rId7"/>
    <p:sldId id="262" r:id="rId8"/>
    <p:sldId id="260" r:id="rId9"/>
    <p:sldId id="266" r:id="rId10"/>
    <p:sldId id="272" r:id="rId11"/>
    <p:sldId id="265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B355A-ED38-4709-B5FD-581713C55F0F}" v="131" dt="2026-02-24T09:06:1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Belille-Sharp" userId="a1fd3472-7964-4bd9-8e8b-99243feb7bdf" providerId="ADAL" clId="{89587A33-4531-4D38-9CE9-F3C87B4D6F35}"/>
    <pc:docChg chg="addSld delSld modSld">
      <pc:chgData name="Mrs Belille-Sharp" userId="a1fd3472-7964-4bd9-8e8b-99243feb7bdf" providerId="ADAL" clId="{89587A33-4531-4D38-9CE9-F3C87B4D6F35}" dt="2026-02-24T09:06:12.099" v="277" actId="20577"/>
      <pc:docMkLst>
        <pc:docMk/>
      </pc:docMkLst>
      <pc:sldChg chg="del">
        <pc:chgData name="Mrs Belille-Sharp" userId="a1fd3472-7964-4bd9-8e8b-99243feb7bdf" providerId="ADAL" clId="{89587A33-4531-4D38-9CE9-F3C87B4D6F35}" dt="2026-02-24T08:57:11.790" v="3" actId="2696"/>
        <pc:sldMkLst>
          <pc:docMk/>
          <pc:sldMk cId="3432674629" sldId="261"/>
        </pc:sldMkLst>
      </pc:sldChg>
      <pc:sldChg chg="del">
        <pc:chgData name="Mrs Belille-Sharp" userId="a1fd3472-7964-4bd9-8e8b-99243feb7bdf" providerId="ADAL" clId="{89587A33-4531-4D38-9CE9-F3C87B4D6F35}" dt="2026-02-24T08:56:51.409" v="2" actId="2696"/>
        <pc:sldMkLst>
          <pc:docMk/>
          <pc:sldMk cId="4213448285" sldId="263"/>
        </pc:sldMkLst>
      </pc:sldChg>
      <pc:sldChg chg="modSp">
        <pc:chgData name="Mrs Belille-Sharp" userId="a1fd3472-7964-4bd9-8e8b-99243feb7bdf" providerId="ADAL" clId="{89587A33-4531-4D38-9CE9-F3C87B4D6F35}" dt="2026-02-24T09:06:12.099" v="277" actId="20577"/>
        <pc:sldMkLst>
          <pc:docMk/>
          <pc:sldMk cId="3695856788" sldId="268"/>
        </pc:sldMkLst>
        <pc:spChg chg="mod">
          <ac:chgData name="Mrs Belille-Sharp" userId="a1fd3472-7964-4bd9-8e8b-99243feb7bdf" providerId="ADAL" clId="{89587A33-4531-4D38-9CE9-F3C87B4D6F35}" dt="2026-02-24T09:06:12.099" v="277" actId="20577"/>
          <ac:spMkLst>
            <pc:docMk/>
            <pc:sldMk cId="3695856788" sldId="268"/>
            <ac:spMk id="13" creationId="{1086AD5A-B0EE-46C2-8CF2-4DE7C1D36FCA}"/>
          </ac:spMkLst>
        </pc:spChg>
      </pc:sldChg>
      <pc:sldChg chg="del">
        <pc:chgData name="Mrs Belille-Sharp" userId="a1fd3472-7964-4bd9-8e8b-99243feb7bdf" providerId="ADAL" clId="{89587A33-4531-4D38-9CE9-F3C87B4D6F35}" dt="2026-02-24T08:56:08.546" v="0" actId="2696"/>
        <pc:sldMkLst>
          <pc:docMk/>
          <pc:sldMk cId="448408233" sldId="269"/>
        </pc:sldMkLst>
      </pc:sldChg>
      <pc:sldChg chg="del">
        <pc:chgData name="Mrs Belille-Sharp" userId="a1fd3472-7964-4bd9-8e8b-99243feb7bdf" providerId="ADAL" clId="{89587A33-4531-4D38-9CE9-F3C87B4D6F35}" dt="2026-02-24T08:56:10.977" v="1" actId="2696"/>
        <pc:sldMkLst>
          <pc:docMk/>
          <pc:sldMk cId="562794342" sldId="270"/>
        </pc:sldMkLst>
      </pc:sldChg>
      <pc:sldChg chg="addSp modSp mod modAnim">
        <pc:chgData name="Mrs Belille-Sharp" userId="a1fd3472-7964-4bd9-8e8b-99243feb7bdf" providerId="ADAL" clId="{89587A33-4531-4D38-9CE9-F3C87B4D6F35}" dt="2026-02-24T09:05:24.874" v="246" actId="1038"/>
        <pc:sldMkLst>
          <pc:docMk/>
          <pc:sldMk cId="419770919" sldId="272"/>
        </pc:sldMkLst>
        <pc:spChg chg="mod">
          <ac:chgData name="Mrs Belille-Sharp" userId="a1fd3472-7964-4bd9-8e8b-99243feb7bdf" providerId="ADAL" clId="{89587A33-4531-4D38-9CE9-F3C87B4D6F35}" dt="2026-02-24T08:58:14.037" v="22" actId="20577"/>
          <ac:spMkLst>
            <pc:docMk/>
            <pc:sldMk cId="419770919" sldId="272"/>
            <ac:spMk id="2" creationId="{B603F59C-1204-8EC0-7DAC-10534B05B876}"/>
          </ac:spMkLst>
        </pc:spChg>
        <pc:spChg chg="add mod">
          <ac:chgData name="Mrs Belille-Sharp" userId="a1fd3472-7964-4bd9-8e8b-99243feb7bdf" providerId="ADAL" clId="{89587A33-4531-4D38-9CE9-F3C87B4D6F35}" dt="2026-02-24T09:04:37.374" v="224" actId="1035"/>
          <ac:spMkLst>
            <pc:docMk/>
            <pc:sldMk cId="419770919" sldId="272"/>
            <ac:spMk id="3" creationId="{659A02F2-3785-33D0-6328-CC8A55A3C33E}"/>
          </ac:spMkLst>
        </pc:spChg>
        <pc:spChg chg="mod">
          <ac:chgData name="Mrs Belille-Sharp" userId="a1fd3472-7964-4bd9-8e8b-99243feb7bdf" providerId="ADAL" clId="{89587A33-4531-4D38-9CE9-F3C87B4D6F35}" dt="2026-02-24T09:03:34.752" v="202" actId="1035"/>
          <ac:spMkLst>
            <pc:docMk/>
            <pc:sldMk cId="419770919" sldId="272"/>
            <ac:spMk id="4" creationId="{BA96E8FA-6075-09B3-6B2C-BCDB321407AE}"/>
          </ac:spMkLst>
        </pc:spChg>
        <pc:spChg chg="mod">
          <ac:chgData name="Mrs Belille-Sharp" userId="a1fd3472-7964-4bd9-8e8b-99243feb7bdf" providerId="ADAL" clId="{89587A33-4531-4D38-9CE9-F3C87B4D6F35}" dt="2026-02-24T09:03:34.752" v="202" actId="1035"/>
          <ac:spMkLst>
            <pc:docMk/>
            <pc:sldMk cId="419770919" sldId="272"/>
            <ac:spMk id="5" creationId="{083B8204-9A6E-FA5C-4AB1-E12B57146DDF}"/>
          </ac:spMkLst>
        </pc:spChg>
        <pc:spChg chg="mod">
          <ac:chgData name="Mrs Belille-Sharp" userId="a1fd3472-7964-4bd9-8e8b-99243feb7bdf" providerId="ADAL" clId="{89587A33-4531-4D38-9CE9-F3C87B4D6F35}" dt="2026-02-24T09:03:34.752" v="202" actId="1035"/>
          <ac:spMkLst>
            <pc:docMk/>
            <pc:sldMk cId="419770919" sldId="272"/>
            <ac:spMk id="6" creationId="{B08EB856-9A76-31D2-9CBB-3F6517D6A07B}"/>
          </ac:spMkLst>
        </pc:spChg>
        <pc:spChg chg="mod">
          <ac:chgData name="Mrs Belille-Sharp" userId="a1fd3472-7964-4bd9-8e8b-99243feb7bdf" providerId="ADAL" clId="{89587A33-4531-4D38-9CE9-F3C87B4D6F35}" dt="2026-02-24T09:03:34.752" v="202" actId="1035"/>
          <ac:spMkLst>
            <pc:docMk/>
            <pc:sldMk cId="419770919" sldId="272"/>
            <ac:spMk id="7" creationId="{D0B9735F-DD2B-AB02-68E5-7EE73802E666}"/>
          </ac:spMkLst>
        </pc:spChg>
        <pc:spChg chg="add mod">
          <ac:chgData name="Mrs Belille-Sharp" userId="a1fd3472-7964-4bd9-8e8b-99243feb7bdf" providerId="ADAL" clId="{89587A33-4531-4D38-9CE9-F3C87B4D6F35}" dt="2026-02-24T09:04:54.374" v="230" actId="1038"/>
          <ac:spMkLst>
            <pc:docMk/>
            <pc:sldMk cId="419770919" sldId="272"/>
            <ac:spMk id="8" creationId="{239A168D-FBB7-D217-F86D-0989E6126A1B}"/>
          </ac:spMkLst>
        </pc:spChg>
        <pc:spChg chg="mod">
          <ac:chgData name="Mrs Belille-Sharp" userId="a1fd3472-7964-4bd9-8e8b-99243feb7bdf" providerId="ADAL" clId="{89587A33-4531-4D38-9CE9-F3C87B4D6F35}" dt="2026-02-24T09:03:34.752" v="202" actId="1035"/>
          <ac:spMkLst>
            <pc:docMk/>
            <pc:sldMk cId="419770919" sldId="272"/>
            <ac:spMk id="9" creationId="{321B586D-A999-CEB9-35A9-E8A1D79E78DA}"/>
          </ac:spMkLst>
        </pc:spChg>
        <pc:spChg chg="add mod">
          <ac:chgData name="Mrs Belille-Sharp" userId="a1fd3472-7964-4bd9-8e8b-99243feb7bdf" providerId="ADAL" clId="{89587A33-4531-4D38-9CE9-F3C87B4D6F35}" dt="2026-02-24T09:04:54.374" v="230" actId="1038"/>
          <ac:spMkLst>
            <pc:docMk/>
            <pc:sldMk cId="419770919" sldId="272"/>
            <ac:spMk id="10" creationId="{DF736668-0D88-44F5-B815-D51A15A7FA80}"/>
          </ac:spMkLst>
        </pc:spChg>
        <pc:spChg chg="add mod">
          <ac:chgData name="Mrs Belille-Sharp" userId="a1fd3472-7964-4bd9-8e8b-99243feb7bdf" providerId="ADAL" clId="{89587A33-4531-4D38-9CE9-F3C87B4D6F35}" dt="2026-02-24T09:03:01.101" v="187" actId="1076"/>
          <ac:spMkLst>
            <pc:docMk/>
            <pc:sldMk cId="419770919" sldId="272"/>
            <ac:spMk id="11" creationId="{FE4FF9BD-F8A5-EF19-1324-1AD6AB78F52F}"/>
          </ac:spMkLst>
        </pc:spChg>
        <pc:spChg chg="add mod">
          <ac:chgData name="Mrs Belille-Sharp" userId="a1fd3472-7964-4bd9-8e8b-99243feb7bdf" providerId="ADAL" clId="{89587A33-4531-4D38-9CE9-F3C87B4D6F35}" dt="2026-02-24T09:03:34.752" v="202" actId="1035"/>
          <ac:spMkLst>
            <pc:docMk/>
            <pc:sldMk cId="419770919" sldId="272"/>
            <ac:spMk id="12" creationId="{3C8E1791-B006-6588-0762-8B151F9AB467}"/>
          </ac:spMkLst>
        </pc:spChg>
        <pc:spChg chg="add mod">
          <ac:chgData name="Mrs Belille-Sharp" userId="a1fd3472-7964-4bd9-8e8b-99243feb7bdf" providerId="ADAL" clId="{89587A33-4531-4D38-9CE9-F3C87B4D6F35}" dt="2026-02-24T09:04:37.374" v="224" actId="1035"/>
          <ac:spMkLst>
            <pc:docMk/>
            <pc:sldMk cId="419770919" sldId="272"/>
            <ac:spMk id="13" creationId="{B56B09D6-F57B-5B2D-7C84-CF2A182E7286}"/>
          </ac:spMkLst>
        </pc:spChg>
        <pc:spChg chg="add mod">
          <ac:chgData name="Mrs Belille-Sharp" userId="a1fd3472-7964-4bd9-8e8b-99243feb7bdf" providerId="ADAL" clId="{89587A33-4531-4D38-9CE9-F3C87B4D6F35}" dt="2026-02-24T09:05:24.874" v="246" actId="1038"/>
          <ac:spMkLst>
            <pc:docMk/>
            <pc:sldMk cId="419770919" sldId="272"/>
            <ac:spMk id="15" creationId="{3F7A2E33-74E5-DFC5-8EEC-2E927BB447D9}"/>
          </ac:spMkLst>
        </pc:spChg>
        <pc:spChg chg="add mod">
          <ac:chgData name="Mrs Belille-Sharp" userId="a1fd3472-7964-4bd9-8e8b-99243feb7bdf" providerId="ADAL" clId="{89587A33-4531-4D38-9CE9-F3C87B4D6F35}" dt="2026-02-24T09:05:16.554" v="234" actId="14100"/>
          <ac:spMkLst>
            <pc:docMk/>
            <pc:sldMk cId="419770919" sldId="272"/>
            <ac:spMk id="16" creationId="{43B5B785-B7CA-E4A4-738B-ACFC0EC93FC9}"/>
          </ac:spMkLst>
        </pc:spChg>
      </pc:sldChg>
      <pc:sldChg chg="del">
        <pc:chgData name="Mrs Belille-Sharp" userId="a1fd3472-7964-4bd9-8e8b-99243feb7bdf" providerId="ADAL" clId="{89587A33-4531-4D38-9CE9-F3C87B4D6F35}" dt="2026-02-24T09:02:35.344" v="185" actId="2696"/>
        <pc:sldMkLst>
          <pc:docMk/>
          <pc:sldMk cId="3955092199" sldId="273"/>
        </pc:sldMkLst>
      </pc:sldChg>
      <pc:sldChg chg="del">
        <pc:chgData name="Mrs Belille-Sharp" userId="a1fd3472-7964-4bd9-8e8b-99243feb7bdf" providerId="ADAL" clId="{89587A33-4531-4D38-9CE9-F3C87B4D6F35}" dt="2026-02-24T08:57:29.691" v="5" actId="2696"/>
        <pc:sldMkLst>
          <pc:docMk/>
          <pc:sldMk cId="4050609024" sldId="274"/>
        </pc:sldMkLst>
      </pc:sldChg>
      <pc:sldChg chg="del">
        <pc:chgData name="Mrs Belille-Sharp" userId="a1fd3472-7964-4bd9-8e8b-99243feb7bdf" providerId="ADAL" clId="{89587A33-4531-4D38-9CE9-F3C87B4D6F35}" dt="2026-02-24T09:05:30.337" v="247" actId="2696"/>
        <pc:sldMkLst>
          <pc:docMk/>
          <pc:sldMk cId="3060046486" sldId="275"/>
        </pc:sldMkLst>
      </pc:sldChg>
      <pc:sldChg chg="del">
        <pc:chgData name="Mrs Belille-Sharp" userId="a1fd3472-7964-4bd9-8e8b-99243feb7bdf" providerId="ADAL" clId="{89587A33-4531-4D38-9CE9-F3C87B4D6F35}" dt="2026-02-24T08:57:26.181" v="4" actId="2696"/>
        <pc:sldMkLst>
          <pc:docMk/>
          <pc:sldMk cId="887731089" sldId="276"/>
        </pc:sldMkLst>
      </pc:sldChg>
      <pc:sldChg chg="add del">
        <pc:chgData name="Mrs Belille-Sharp" userId="a1fd3472-7964-4bd9-8e8b-99243feb7bdf" providerId="ADAL" clId="{89587A33-4531-4D38-9CE9-F3C87B4D6F35}" dt="2026-02-24T09:02:31.594" v="184" actId="2696"/>
        <pc:sldMkLst>
          <pc:docMk/>
          <pc:sldMk cId="232465428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3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0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5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0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2860-4F58-403A-9557-2A601B9784A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433160320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54AF522A-6114-0E4D-81ED-B3404821778B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317100"/>
                </a:solidFill>
                <a:latin typeface="Calibri" panose="020F0502020204030204" pitchFamily="34" charset="0"/>
              </a:rPr>
              <a:t>PUBLIC</a:t>
            </a:r>
          </a:p>
        </p:txBody>
      </p:sp>
      <p:sp>
        <p:nvSpPr>
          <p:cNvPr id="8" name="MSIPCMContentMarking" descr="{&quot;HashCode&quot;:-457297889,&quot;Placement&quot;:&quot;Header&quot;,&quot;Top&quot;:0.0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13FEE7E0-E1BB-FA1D-EC6E-9778FFAE6262}"/>
              </a:ext>
            </a:extLst>
          </p:cNvPr>
          <p:cNvSpPr txBox="1"/>
          <p:nvPr userDrawn="1"/>
        </p:nvSpPr>
        <p:spPr>
          <a:xfrm>
            <a:off x="5775454" y="0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3171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66758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uc.ac.uk/courses-training/campuses/sruc-barony-dumfries/" TargetMode="External"/><Relationship Id="rId2" Type="http://schemas.openxmlformats.org/officeDocument/2006/relationships/hyperlink" Target="https://www.dumgal.ac.uk/college-academy-senior-phase-offe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7F95-CD91-436F-8252-9CD72F600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048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/>
                <a:ea typeface="Tahoma"/>
                <a:cs typeface="Tahoma"/>
              </a:rPr>
              <a:t>Making Option Choices For Senior Phase</a:t>
            </a:r>
            <a:endParaRPr lang="en-GB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EE268-11D8-46FA-AF71-FDDF8ED3C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72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latin typeface="Comic Sans MS"/>
                <a:ea typeface="Tahoma"/>
                <a:cs typeface="Tahoma"/>
              </a:rPr>
              <a:t>What do you need to know?</a:t>
            </a:r>
          </a:p>
        </p:txBody>
      </p:sp>
      <p:pic>
        <p:nvPicPr>
          <p:cNvPr id="1026" name="Picture 2" descr="\\STJC-FS1\ALP Community$\Community\School Logos and Crests\December 09\School Crest Dec 09 No Banner 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4" y="4199702"/>
            <a:ext cx="2039441" cy="22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2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Still Unsure?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12" y="1066795"/>
            <a:ext cx="11726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are still unsure or have any questions, you and/or your child should make an appointment to speak to their Pastoral Care teacher.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8029" y="2503714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Bruce House 		Mr Brown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50229" y="2667000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88032" y="3222172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Douglas House 		Mrs </a:t>
            </a:r>
            <a:r>
              <a:rPr lang="en-GB" sz="2800" dirty="0" err="1"/>
              <a:t>McNaught</a:t>
            </a:r>
            <a:endParaRPr lang="en-GB" sz="2800" dirty="0"/>
          </a:p>
        </p:txBody>
      </p:sp>
      <p:sp>
        <p:nvSpPr>
          <p:cNvPr id="7" name="Right Arrow 6"/>
          <p:cNvSpPr/>
          <p:nvPr/>
        </p:nvSpPr>
        <p:spPr>
          <a:xfrm>
            <a:off x="4550229" y="3380367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88030" y="3929743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Stewart House 		Mrs Parker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50230" y="4093029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88033" y="4648201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Wallace House 		Mrs Read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50230" y="4806396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833" y="1543848"/>
            <a:ext cx="3165024" cy="31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Curriculum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2612" y="1066795"/>
            <a:ext cx="1172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will the S5 curriculum look like?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2042" y="1949116"/>
            <a:ext cx="73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5 qualification courses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10064" y="2606839"/>
            <a:ext cx="73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Core Physical Education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0064" y="3288625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Religious Education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10066" y="4542252"/>
            <a:ext cx="882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Weekly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350" y="3898221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Social Education </a:t>
            </a:r>
          </a:p>
        </p:txBody>
      </p:sp>
    </p:spTree>
    <p:extLst>
      <p:ext uri="{BB962C8B-B14F-4D97-AF65-F5344CB8AC3E}">
        <p14:creationId xmlns:p14="http://schemas.microsoft.com/office/powerpoint/2010/main" val="3668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Curriculum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2612" y="1066795"/>
            <a:ext cx="117267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What will the S6 curriculum look like?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2042" y="1949116"/>
            <a:ext cx="73873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4 qualification courses (minimum)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10064" y="2606839"/>
            <a:ext cx="73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Core Physical Education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0064" y="3288625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Religious Education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10066" y="4542252"/>
            <a:ext cx="882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Weekly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350" y="3898221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Social Education </a:t>
            </a:r>
          </a:p>
        </p:txBody>
      </p:sp>
    </p:spTree>
    <p:extLst>
      <p:ext uri="{BB962C8B-B14F-4D97-AF65-F5344CB8AC3E}">
        <p14:creationId xmlns:p14="http://schemas.microsoft.com/office/powerpoint/2010/main" val="33737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92" y="0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3286"/>
            <a:ext cx="117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Option Choices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086" y="1179731"/>
            <a:ext cx="55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I go about making my option choices?</a:t>
            </a:r>
          </a:p>
        </p:txBody>
      </p:sp>
    </p:spTree>
    <p:extLst>
      <p:ext uri="{BB962C8B-B14F-4D97-AF65-F5344CB8AC3E}">
        <p14:creationId xmlns:p14="http://schemas.microsoft.com/office/powerpoint/2010/main" val="86092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46" y="223024"/>
            <a:ext cx="1131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two staged approach to option choices: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619" y="1891990"/>
            <a:ext cx="858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Stage 1 – Course Approval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7056" y="2758068"/>
            <a:ext cx="858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Stage 2 – Submitting Course Choices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91BA4-C84D-4BD1-823B-465CFACE0F74}"/>
              </a:ext>
            </a:extLst>
          </p:cNvPr>
          <p:cNvSpPr txBox="1"/>
          <p:nvPr/>
        </p:nvSpPr>
        <p:spPr>
          <a:xfrm>
            <a:off x="423746" y="4748678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You will be sent an email containing a copy of the Subject Choice Booklet, a copy of the Option Form, and a link to the online Form.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2F50C0-E095-433D-A361-BE87BC389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82600"/>
              </p:ext>
            </p:extLst>
          </p:nvPr>
        </p:nvGraphicFramePr>
        <p:xfrm>
          <a:off x="1297525" y="83337"/>
          <a:ext cx="9753591" cy="65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025">
                  <a:extLst>
                    <a:ext uri="{9D8B030D-6E8A-4147-A177-3AD203B41FA5}">
                      <a16:colId xmlns:a16="http://schemas.microsoft.com/office/drawing/2014/main" val="104133947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40992107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27857971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543658464"/>
                    </a:ext>
                  </a:extLst>
                </a:gridCol>
                <a:gridCol w="750092">
                  <a:extLst>
                    <a:ext uri="{9D8B030D-6E8A-4147-A177-3AD203B41FA5}">
                      <a16:colId xmlns:a16="http://schemas.microsoft.com/office/drawing/2014/main" val="505893434"/>
                    </a:ext>
                  </a:extLst>
                </a:gridCol>
                <a:gridCol w="392906">
                  <a:extLst>
                    <a:ext uri="{9D8B030D-6E8A-4147-A177-3AD203B41FA5}">
                      <a16:colId xmlns:a16="http://schemas.microsoft.com/office/drawing/2014/main" val="2904914030"/>
                    </a:ext>
                  </a:extLst>
                </a:gridCol>
                <a:gridCol w="404811">
                  <a:extLst>
                    <a:ext uri="{9D8B030D-6E8A-4147-A177-3AD203B41FA5}">
                      <a16:colId xmlns:a16="http://schemas.microsoft.com/office/drawing/2014/main" val="410499762"/>
                    </a:ext>
                  </a:extLst>
                </a:gridCol>
                <a:gridCol w="3138482">
                  <a:extLst>
                    <a:ext uri="{9D8B030D-6E8A-4147-A177-3AD203B41FA5}">
                      <a16:colId xmlns:a16="http://schemas.microsoft.com/office/drawing/2014/main" val="15569846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Subject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Choices 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(1,2,3,4,5, 6, 7 &amp; R)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Level of Study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Staff Signature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536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6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7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8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Accounting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Administration and IT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Animal Care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DL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Applications of Mathematics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04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Applied Science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NPA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5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Art and Design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401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Biology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6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Business Management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AH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HN</a:t>
                      </a:r>
                      <a:r>
                        <a:rPr lang="en-GB" sz="900" dirty="0">
                          <a:effectLst/>
                        </a:rPr>
                        <a:t>C 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4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Chemistry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0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Classical Studies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69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Computing Science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56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Creative Industries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25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Design and Manufacture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71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Drama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5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Engineering Science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3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English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80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French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78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Geography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1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Graphic Communication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Health and Food Technology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19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History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80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Human Biology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6688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A6B658-48F1-4E31-ADE7-010B211FBD80}"/>
              </a:ext>
            </a:extLst>
          </p:cNvPr>
          <p:cNvSpPr txBox="1"/>
          <p:nvPr/>
        </p:nvSpPr>
        <p:spPr>
          <a:xfrm>
            <a:off x="4343400" y="4771174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1</a:t>
            </a:r>
            <a:endParaRPr lang="en-GB" dirty="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7" y="4831556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6755B-C18E-4D07-85E6-E64F18B94394}"/>
              </a:ext>
            </a:extLst>
          </p:cNvPr>
          <p:cNvSpPr txBox="1"/>
          <p:nvPr/>
        </p:nvSpPr>
        <p:spPr>
          <a:xfrm>
            <a:off x="4343399" y="2975396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cs typeface="Calibri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404E3-F863-462E-9B1A-E95208351DD1}"/>
              </a:ext>
            </a:extLst>
          </p:cNvPr>
          <p:cNvSpPr txBox="1"/>
          <p:nvPr/>
        </p:nvSpPr>
        <p:spPr>
          <a:xfrm>
            <a:off x="4343399" y="2096399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62CB2-704A-4D32-A544-FFB0FACEBFC6}"/>
              </a:ext>
            </a:extLst>
          </p:cNvPr>
          <p:cNvSpPr txBox="1"/>
          <p:nvPr/>
        </p:nvSpPr>
        <p:spPr>
          <a:xfrm>
            <a:off x="4343399" y="5300431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cs typeface="Calibri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1805A-2055-4C10-82D4-4B03C51BDD6B}"/>
              </a:ext>
            </a:extLst>
          </p:cNvPr>
          <p:cNvSpPr txBox="1"/>
          <p:nvPr/>
        </p:nvSpPr>
        <p:spPr>
          <a:xfrm>
            <a:off x="4343399" y="4261271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cs typeface="Calibri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5A091-2492-48A6-A2A0-61FDF14209F9}"/>
              </a:ext>
            </a:extLst>
          </p:cNvPr>
          <p:cNvSpPr/>
          <p:nvPr/>
        </p:nvSpPr>
        <p:spPr>
          <a:xfrm>
            <a:off x="7912893" y="4888705"/>
            <a:ext cx="3131343" cy="2619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B64BC1-FEBC-4CA8-89FA-F43002B758AA}"/>
              </a:ext>
            </a:extLst>
          </p:cNvPr>
          <p:cNvCxnSpPr/>
          <p:nvPr/>
        </p:nvCxnSpPr>
        <p:spPr>
          <a:xfrm flipH="1">
            <a:off x="9803606" y="4471986"/>
            <a:ext cx="883444" cy="5095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6B1D8E-ECAA-4B8F-B429-BACE9A393EA6}"/>
              </a:ext>
            </a:extLst>
          </p:cNvPr>
          <p:cNvSpPr txBox="1"/>
          <p:nvPr/>
        </p:nvSpPr>
        <p:spPr>
          <a:xfrm>
            <a:off x="10344149" y="3831431"/>
            <a:ext cx="1552575" cy="658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cs typeface="Calibri"/>
              </a:rPr>
              <a:t>Teachers signs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5745695" y="3009900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6" y="2150096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5" y="5354128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4" y="4318417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02C57-AF7C-A65E-A09E-46598915482F}"/>
              </a:ext>
            </a:extLst>
          </p:cNvPr>
          <p:cNvSpPr txBox="1"/>
          <p:nvPr/>
        </p:nvSpPr>
        <p:spPr>
          <a:xfrm>
            <a:off x="4343399" y="3481665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R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8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3F59C-1204-8EC0-7DAC-10534B05B876}"/>
              </a:ext>
            </a:extLst>
          </p:cNvPr>
          <p:cNvSpPr txBox="1"/>
          <p:nvPr/>
        </p:nvSpPr>
        <p:spPr>
          <a:xfrm>
            <a:off x="436756" y="84635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Comic Sans MS"/>
              </a:rPr>
              <a:t>College Academy and SRUC Barony Courses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6E8FA-6075-09B3-6B2C-BCDB321407AE}"/>
              </a:ext>
            </a:extLst>
          </p:cNvPr>
          <p:cNvSpPr txBox="1"/>
          <p:nvPr/>
        </p:nvSpPr>
        <p:spPr>
          <a:xfrm>
            <a:off x="436756" y="796167"/>
            <a:ext cx="113184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College Academy courses run either on Tuesdays and/</a:t>
            </a:r>
            <a:r>
              <a:rPr lang="en-GB" sz="2000" dirty="0" err="1">
                <a:latin typeface="Comic Sans MS"/>
              </a:rPr>
              <a:t>orThursdays</a:t>
            </a:r>
            <a:r>
              <a:rPr lang="en-GB" sz="2000" dirty="0">
                <a:latin typeface="Comic Sans MS"/>
              </a:rPr>
              <a:t> from 1:30 pm – 4:30 pm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B8204-9A6E-FA5C-4AB1-E12B57146DDF}"/>
              </a:ext>
            </a:extLst>
          </p:cNvPr>
          <p:cNvSpPr txBox="1"/>
          <p:nvPr/>
        </p:nvSpPr>
        <p:spPr>
          <a:xfrm>
            <a:off x="427231" y="1327846"/>
            <a:ext cx="113184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College Academy courses are highlighted in blue on the option form.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EB856-9A76-31D2-9CBB-3F6517D6A07B}"/>
              </a:ext>
            </a:extLst>
          </p:cNvPr>
          <p:cNvSpPr txBox="1"/>
          <p:nvPr/>
        </p:nvSpPr>
        <p:spPr>
          <a:xfrm>
            <a:off x="427231" y="2315374"/>
            <a:ext cx="113184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Applications must be made directly to the D&amp;G College to be considered for these courses.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9735F-DD2B-AB02-68E5-7EE73802E666}"/>
              </a:ext>
            </a:extLst>
          </p:cNvPr>
          <p:cNvSpPr txBox="1"/>
          <p:nvPr/>
        </p:nvSpPr>
        <p:spPr>
          <a:xfrm>
            <a:off x="436756" y="2837344"/>
            <a:ext cx="116333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College Academy Roadshow: Monday 18 March 2026 (</a:t>
            </a:r>
            <a:r>
              <a:rPr lang="en-GB" sz="2000">
                <a:latin typeface="Comic Sans MS"/>
              </a:rPr>
              <a:t>in the school </a:t>
            </a:r>
            <a:r>
              <a:rPr lang="en-GB" sz="2000" dirty="0">
                <a:latin typeface="Comic Sans MS"/>
              </a:rPr>
              <a:t>Library)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B586D-A999-CEB9-35A9-E8A1D79E78DA}"/>
              </a:ext>
            </a:extLst>
          </p:cNvPr>
          <p:cNvSpPr txBox="1"/>
          <p:nvPr/>
        </p:nvSpPr>
        <p:spPr>
          <a:xfrm>
            <a:off x="436756" y="1793404"/>
            <a:ext cx="10526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Phase Offer 25/26 | Dumfries &amp; Galloway College (dumgal.ac.uk)</a:t>
            </a: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A02F2-3785-33D0-6328-CC8A55A3C33E}"/>
              </a:ext>
            </a:extLst>
          </p:cNvPr>
          <p:cNvSpPr txBox="1"/>
          <p:nvPr/>
        </p:nvSpPr>
        <p:spPr>
          <a:xfrm>
            <a:off x="427231" y="3703270"/>
            <a:ext cx="113184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SRUC courses are delivered mainly as distance learning courses. These course are highlighted green on the Options form.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A168D-FBB7-D217-F86D-0989E6126A1B}"/>
              </a:ext>
            </a:extLst>
          </p:cNvPr>
          <p:cNvSpPr txBox="1"/>
          <p:nvPr/>
        </p:nvSpPr>
        <p:spPr>
          <a:xfrm>
            <a:off x="2316916" y="4448593"/>
            <a:ext cx="59748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latin typeface="Comic Sans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SRUC Barony, Dumfries | SRUC</a:t>
            </a:r>
            <a:endParaRPr lang="en-GB" sz="2000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36668-0D88-44F5-B815-D51A15A7FA80}"/>
              </a:ext>
            </a:extLst>
          </p:cNvPr>
          <p:cNvSpPr txBox="1"/>
          <p:nvPr/>
        </p:nvSpPr>
        <p:spPr>
          <a:xfrm>
            <a:off x="397262" y="4452572"/>
            <a:ext cx="25506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Applications -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FF9BD-F8A5-EF19-1324-1AD6AB78F52F}"/>
              </a:ext>
            </a:extLst>
          </p:cNvPr>
          <p:cNvSpPr txBox="1"/>
          <p:nvPr/>
        </p:nvSpPr>
        <p:spPr>
          <a:xfrm>
            <a:off x="427231" y="6373255"/>
            <a:ext cx="11318488" cy="40011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If you are choosing either of these options, they should be signed for by Mrs Belille-Sharp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8E1791-B006-6588-0762-8B151F9AB467}"/>
              </a:ext>
            </a:extLst>
          </p:cNvPr>
          <p:cNvSpPr/>
          <p:nvPr/>
        </p:nvSpPr>
        <p:spPr>
          <a:xfrm>
            <a:off x="427231" y="796167"/>
            <a:ext cx="11337538" cy="25379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6B09D6-F57B-5B2D-7C84-CF2A182E7286}"/>
              </a:ext>
            </a:extLst>
          </p:cNvPr>
          <p:cNvSpPr/>
          <p:nvPr/>
        </p:nvSpPr>
        <p:spPr>
          <a:xfrm>
            <a:off x="436756" y="3656995"/>
            <a:ext cx="11337538" cy="13182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A2E33-74E5-DFC5-8EEC-2E927BB447D9}"/>
              </a:ext>
            </a:extLst>
          </p:cNvPr>
          <p:cNvSpPr txBox="1"/>
          <p:nvPr/>
        </p:nvSpPr>
        <p:spPr>
          <a:xfrm>
            <a:off x="457644" y="5278631"/>
            <a:ext cx="113184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S5 and S6 pupils have the opportunity to access courses offered across the South West Educational Improvement Collaborative. These courses are highlighted purple on the Options form.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5B785-B7CA-E4A4-738B-ACFC0EC93FC9}"/>
              </a:ext>
            </a:extLst>
          </p:cNvPr>
          <p:cNvSpPr/>
          <p:nvPr/>
        </p:nvSpPr>
        <p:spPr>
          <a:xfrm>
            <a:off x="436756" y="5199670"/>
            <a:ext cx="11337538" cy="1094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3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6A296-93E7-4B61-8F8F-BBF2A5043B8D}"/>
              </a:ext>
            </a:extLst>
          </p:cNvPr>
          <p:cNvSpPr txBox="1"/>
          <p:nvPr/>
        </p:nvSpPr>
        <p:spPr>
          <a:xfrm>
            <a:off x="423746" y="8142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Stage 1 Checklist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DAA69-C9C3-4159-BA91-A5EA7B4A9B07}"/>
              </a:ext>
            </a:extLst>
          </p:cNvPr>
          <p:cNvSpPr txBox="1"/>
          <p:nvPr/>
        </p:nvSpPr>
        <p:spPr>
          <a:xfrm>
            <a:off x="1197652" y="1045834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I've written my name and house group on my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AE61-B82D-464E-8DF9-31708B85E7CB}"/>
              </a:ext>
            </a:extLst>
          </p:cNvPr>
          <p:cNvSpPr txBox="1"/>
          <p:nvPr/>
        </p:nvSpPr>
        <p:spPr>
          <a:xfrm>
            <a:off x="1197651" y="1712584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 have circled the level of the courses I am choosing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D653E-44EF-49C2-88E0-A71F647DEFF2}"/>
              </a:ext>
            </a:extLst>
          </p:cNvPr>
          <p:cNvSpPr txBox="1"/>
          <p:nvPr/>
        </p:nvSpPr>
        <p:spPr>
          <a:xfrm>
            <a:off x="1197650" y="2343615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 have ordered my course choices by preference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31687-317D-483C-9CA9-33F22E5491EF}"/>
              </a:ext>
            </a:extLst>
          </p:cNvPr>
          <p:cNvSpPr txBox="1"/>
          <p:nvPr/>
        </p:nvSpPr>
        <p:spPr>
          <a:xfrm>
            <a:off x="1185744" y="2998459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 have the appropriate staff signatures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FD35E-3ED8-4810-B8A4-85C142D9DBBE}"/>
              </a:ext>
            </a:extLst>
          </p:cNvPr>
          <p:cNvSpPr txBox="1"/>
          <p:nvPr/>
        </p:nvSpPr>
        <p:spPr>
          <a:xfrm>
            <a:off x="1197650" y="3665209"/>
            <a:ext cx="105445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My parents/carers have signed and dated my completed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6A296-93E7-4B61-8F8F-BBF2A5043B8D}"/>
              </a:ext>
            </a:extLst>
          </p:cNvPr>
          <p:cNvSpPr txBox="1"/>
          <p:nvPr/>
        </p:nvSpPr>
        <p:spPr>
          <a:xfrm>
            <a:off x="423746" y="8142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Stage 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44A33-69E5-405F-B969-CEB92DD15C3B}"/>
              </a:ext>
            </a:extLst>
          </p:cNvPr>
          <p:cNvSpPr txBox="1"/>
          <p:nvPr/>
        </p:nvSpPr>
        <p:spPr>
          <a:xfrm>
            <a:off x="423746" y="1010116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Using the online Form, you will input your options into the whole school database from which the timetable will be made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D4D54-001A-4287-923E-8BAC484C8FDB}"/>
              </a:ext>
            </a:extLst>
          </p:cNvPr>
          <p:cNvSpPr txBox="1"/>
          <p:nvPr/>
        </p:nvSpPr>
        <p:spPr>
          <a:xfrm>
            <a:off x="423746" y="2546022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Remember you will be sent an email containing: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CA01D-70AD-4DFC-B48E-C39EDEA5BB62}"/>
              </a:ext>
            </a:extLst>
          </p:cNvPr>
          <p:cNvSpPr txBox="1"/>
          <p:nvPr/>
        </p:nvSpPr>
        <p:spPr>
          <a:xfrm>
            <a:off x="2316839" y="3440205"/>
            <a:ext cx="9425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GB" sz="2800" dirty="0">
                <a:latin typeface="Comic Sans MS"/>
              </a:rPr>
              <a:t>A copy of the options booklet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06617-6173-4F8A-9D45-8CEA5D2C5600}"/>
              </a:ext>
            </a:extLst>
          </p:cNvPr>
          <p:cNvSpPr txBox="1"/>
          <p:nvPr/>
        </p:nvSpPr>
        <p:spPr>
          <a:xfrm>
            <a:off x="2316838" y="4070022"/>
            <a:ext cx="9425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GB" sz="2800" dirty="0">
                <a:latin typeface="Comic Sans MS"/>
              </a:rPr>
              <a:t>A copy of the Subject Choice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6AD5A-B0EE-46C2-8CF2-4DE7C1D36FCA}"/>
              </a:ext>
            </a:extLst>
          </p:cNvPr>
          <p:cNvSpPr txBox="1"/>
          <p:nvPr/>
        </p:nvSpPr>
        <p:spPr>
          <a:xfrm>
            <a:off x="2328745" y="4760584"/>
            <a:ext cx="9425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GB" sz="2800" dirty="0">
                <a:latin typeface="Comic Sans MS"/>
              </a:rPr>
              <a:t>A link to a Form for the electronic submission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0515ff-b568-494f-963f-6d8b9b9980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45AB396FFC940A347AB2F83F50462" ma:contentTypeVersion="17" ma:contentTypeDescription="Create a new document." ma:contentTypeScope="" ma:versionID="d80078ac7cfeac34b6aece32bc120892">
  <xsd:schema xmlns:xsd="http://www.w3.org/2001/XMLSchema" xmlns:xs="http://www.w3.org/2001/XMLSchema" xmlns:p="http://schemas.microsoft.com/office/2006/metadata/properties" xmlns:ns3="67e66187-7acd-4a1c-84d1-cf4d67a1af80" xmlns:ns4="340515ff-b568-494f-963f-6d8b9b998050" targetNamespace="http://schemas.microsoft.com/office/2006/metadata/properties" ma:root="true" ma:fieldsID="d8ef97a44eedf40f5f11cc1f81c1362f" ns3:_="" ns4:_="">
    <xsd:import namespace="67e66187-7acd-4a1c-84d1-cf4d67a1af80"/>
    <xsd:import namespace="340515ff-b568-494f-963f-6d8b9b9980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66187-7acd-4a1c-84d1-cf4d67a1af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515ff-b568-494f-963f-6d8b9b998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839C8E-CAAD-41C3-ADA9-3994F03A1917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40515ff-b568-494f-963f-6d8b9b998050"/>
    <ds:schemaRef ds:uri="http://www.w3.org/XML/1998/namespace"/>
    <ds:schemaRef ds:uri="http://purl.org/dc/elements/1.1/"/>
    <ds:schemaRef ds:uri="http://schemas.microsoft.com/office/infopath/2007/PartnerControls"/>
    <ds:schemaRef ds:uri="67e66187-7acd-4a1c-84d1-cf4d67a1af8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6FCE4F-4C3B-4D5E-84E0-BCCDB87F2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CD4F7-0B0E-4792-BA40-ED3ECA59D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66187-7acd-4a1c-84d1-cf4d67a1af80"/>
    <ds:schemaRef ds:uri="340515ff-b568-494f-963f-6d8b9b998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579</Words>
  <Application>Microsoft Office PowerPoint</Application>
  <PresentationFormat>Widescreen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 Theme</vt:lpstr>
      <vt:lpstr>Making Option Choices For Senior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Option Choices For S4</dc:title>
  <dc:creator>Astra Belille</dc:creator>
  <cp:lastModifiedBy>Mrs Belille-Sharp</cp:lastModifiedBy>
  <cp:revision>280</cp:revision>
  <dcterms:created xsi:type="dcterms:W3CDTF">2020-02-25T11:14:08Z</dcterms:created>
  <dcterms:modified xsi:type="dcterms:W3CDTF">2026-02-24T09:39:05Z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0x01010051A45AB396FFC940A347AB2F83F50462</vt:lpwstr>
  </property>
  <property fmtid="{D5CDD505-2E9C-101B-9397-08002B2CF9AE}" pid="3" name="MSIP_Label_3b3750b7-94b5-4b05-b3b0-f7f4a358dbcf_Enabled">
    <vt:lpwstr>true</vt:lpwstr>
  </property>
  <property fmtid="{D5CDD505-2E9C-101B-9397-08002B2CF9AE}" pid="4" name="MSIP_Label_3b3750b7-94b5-4b05-b3b0-f7f4a358dbcf_SetDate">
    <vt:lpwstr>2023-02-14T19:54:18Z</vt:lpwstr>
  </property>
  <property fmtid="{D5CDD505-2E9C-101B-9397-08002B2CF9AE}" pid="5" name="MSIP_Label_3b3750b7-94b5-4b05-b3b0-f7f4a358dbcf_Method">
    <vt:lpwstr>Privileged</vt:lpwstr>
  </property>
  <property fmtid="{D5CDD505-2E9C-101B-9397-08002B2CF9AE}" pid="6" name="MSIP_Label_3b3750b7-94b5-4b05-b3b0-f7f4a358dbcf_Name">
    <vt:lpwstr>3b3750b7-94b5-4b05-b3b0-f7f4a358dbcf</vt:lpwstr>
  </property>
  <property fmtid="{D5CDD505-2E9C-101B-9397-08002B2CF9AE}" pid="7" name="MSIP_Label_3b3750b7-94b5-4b05-b3b0-f7f4a358dbcf_SiteId">
    <vt:lpwstr>bd2e1df6-8d5a-4867-a647-487c2a7402de</vt:lpwstr>
  </property>
  <property fmtid="{D5CDD505-2E9C-101B-9397-08002B2CF9AE}" pid="8" name="MSIP_Label_3b3750b7-94b5-4b05-b3b0-f7f4a358dbcf_ActionId">
    <vt:lpwstr>d9dc9b82-c24a-46c2-a956-71aee64a11d3</vt:lpwstr>
  </property>
  <property fmtid="{D5CDD505-2E9C-101B-9397-08002B2CF9AE}" pid="9" name="MSIP_Label_3b3750b7-94b5-4b05-b3b0-f7f4a358dbcf_ContentBits">
    <vt:lpwstr>3</vt:lpwstr>
  </property>
</Properties>
</file>